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6" r:id="rId4"/>
    <p:sldId id="267" r:id="rId5"/>
    <p:sldId id="268" r:id="rId6"/>
    <p:sldId id="304" r:id="rId7"/>
    <p:sldId id="287" r:id="rId8"/>
    <p:sldId id="269" r:id="rId9"/>
    <p:sldId id="305" r:id="rId10"/>
    <p:sldId id="270" r:id="rId11"/>
    <p:sldId id="282" r:id="rId12"/>
    <p:sldId id="283" r:id="rId13"/>
    <p:sldId id="306" r:id="rId14"/>
    <p:sldId id="285" r:id="rId15"/>
    <p:sldId id="307" r:id="rId16"/>
    <p:sldId id="286" r:id="rId17"/>
    <p:sldId id="289" r:id="rId18"/>
    <p:sldId id="271" r:id="rId19"/>
    <p:sldId id="303" r:id="rId20"/>
    <p:sldId id="272" r:id="rId21"/>
    <p:sldId id="273" r:id="rId22"/>
    <p:sldId id="302" r:id="rId23"/>
    <p:sldId id="281" r:id="rId24"/>
    <p:sldId id="259" r:id="rId25"/>
    <p:sldId id="290" r:id="rId26"/>
    <p:sldId id="309" r:id="rId27"/>
    <p:sldId id="293" r:id="rId28"/>
    <p:sldId id="262" r:id="rId29"/>
    <p:sldId id="299" r:id="rId30"/>
    <p:sldId id="308" r:id="rId31"/>
    <p:sldId id="291" r:id="rId32"/>
    <p:sldId id="294" r:id="rId33"/>
    <p:sldId id="295" r:id="rId34"/>
    <p:sldId id="296" r:id="rId35"/>
    <p:sldId id="301" r:id="rId36"/>
    <p:sldId id="298" r:id="rId37"/>
    <p:sldId id="3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F9FB3-D03E-4A22-A598-A6C3F2D06A7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C8D4F-556B-4D4B-BA85-2B7F344B60EF}">
      <dgm:prSet custT="1"/>
      <dgm:spPr/>
      <dgm:t>
        <a:bodyPr/>
        <a:lstStyle/>
        <a:p>
          <a:r>
            <a:rPr lang="prs-AF" sz="3600" dirty="0" smtClean="0">
              <a:solidFill>
                <a:srgbClr val="FF0000"/>
              </a:solidFill>
              <a:cs typeface="2  Nazanin" panose="00000400000000000000" pitchFamily="2" charset="-78"/>
            </a:rPr>
            <a:t> انتخاب ادویه مجاز</a:t>
          </a:r>
          <a:endParaRPr lang="en-US" sz="3600" dirty="0">
            <a:solidFill>
              <a:srgbClr val="FF0000"/>
            </a:solidFill>
            <a:cs typeface="2  Nazanin" panose="00000400000000000000" pitchFamily="2" charset="-78"/>
          </a:endParaRPr>
        </a:p>
      </dgm:t>
    </dgm:pt>
    <dgm:pt modelId="{4A8C898F-23F7-4278-8D97-825D615F8A2A}" type="parTrans" cxnId="{B4591C94-DA38-499D-B666-D061F8FB501C}">
      <dgm:prSet/>
      <dgm:spPr/>
      <dgm:t>
        <a:bodyPr/>
        <a:lstStyle/>
        <a:p>
          <a:endParaRPr lang="en-US"/>
        </a:p>
      </dgm:t>
    </dgm:pt>
    <dgm:pt modelId="{03CA2BFB-70C6-4DFF-8C8E-5BEE24F18BEA}" type="sibTrans" cxnId="{B4591C94-DA38-499D-B666-D061F8FB501C}">
      <dgm:prSet/>
      <dgm:spPr/>
      <dgm:t>
        <a:bodyPr/>
        <a:lstStyle/>
        <a:p>
          <a:endParaRPr lang="en-US"/>
        </a:p>
      </dgm:t>
    </dgm:pt>
    <dgm:pt modelId="{4994C92B-5C22-4546-BA86-C637098C8017}">
      <dgm:prSet custT="1"/>
      <dgm:spPr/>
      <dgm:t>
        <a:bodyPr/>
        <a:lstStyle/>
        <a:p>
          <a:r>
            <a:rPr lang="prs-AF" sz="3000" dirty="0" smtClean="0">
              <a:cs typeface="2  Nazanin" panose="00000400000000000000" pitchFamily="2" charset="-78"/>
            </a:rPr>
            <a:t> </a:t>
          </a:r>
          <a:r>
            <a:rPr lang="prs-AF" sz="3600" dirty="0" smtClean="0">
              <a:cs typeface="2  Nazanin" panose="00000400000000000000" pitchFamily="2" charset="-78"/>
            </a:rPr>
            <a:t>تدارک</a:t>
          </a:r>
          <a:endParaRPr lang="en-US" sz="3600" dirty="0">
            <a:cs typeface="2  Nazanin" panose="00000400000000000000" pitchFamily="2" charset="-78"/>
          </a:endParaRPr>
        </a:p>
      </dgm:t>
    </dgm:pt>
    <dgm:pt modelId="{21FDD368-331B-462B-B992-9BB1ACFFBC6B}" type="parTrans" cxnId="{2346C97A-23C3-4571-9414-49945B41A817}">
      <dgm:prSet/>
      <dgm:spPr/>
      <dgm:t>
        <a:bodyPr/>
        <a:lstStyle/>
        <a:p>
          <a:endParaRPr lang="en-US"/>
        </a:p>
      </dgm:t>
    </dgm:pt>
    <dgm:pt modelId="{A7C669D0-97F1-4A93-941A-1EB4FA3DE116}" type="sibTrans" cxnId="{2346C97A-23C3-4571-9414-49945B41A817}">
      <dgm:prSet/>
      <dgm:spPr/>
      <dgm:t>
        <a:bodyPr/>
        <a:lstStyle/>
        <a:p>
          <a:endParaRPr lang="en-US"/>
        </a:p>
      </dgm:t>
    </dgm:pt>
    <dgm:pt modelId="{2611C9D1-CACE-46CD-BABF-BA65C1686F26}">
      <dgm:prSet custT="1"/>
      <dgm:spPr/>
      <dgm:t>
        <a:bodyPr/>
        <a:lstStyle/>
        <a:p>
          <a:r>
            <a:rPr lang="prs-AF" sz="3600" dirty="0" smtClean="0">
              <a:cs typeface="2  Nazanin" panose="00000400000000000000" pitchFamily="2" charset="-78"/>
            </a:rPr>
            <a:t>توزیع</a:t>
          </a:r>
          <a:endParaRPr lang="en-US" sz="3600" dirty="0">
            <a:cs typeface="2  Nazanin" panose="00000400000000000000" pitchFamily="2" charset="-78"/>
          </a:endParaRPr>
        </a:p>
      </dgm:t>
    </dgm:pt>
    <dgm:pt modelId="{8C3C84D8-444B-44C2-B0E5-5EBC318B72D6}" type="parTrans" cxnId="{0DCF0555-D1A8-4BD3-9774-72D096CC38ED}">
      <dgm:prSet/>
      <dgm:spPr/>
      <dgm:t>
        <a:bodyPr/>
        <a:lstStyle/>
        <a:p>
          <a:endParaRPr lang="en-US"/>
        </a:p>
      </dgm:t>
    </dgm:pt>
    <dgm:pt modelId="{34DE2EC4-8D9E-4993-B1AA-7CFADE3D8EA6}" type="sibTrans" cxnId="{0DCF0555-D1A8-4BD3-9774-72D096CC38ED}">
      <dgm:prSet/>
      <dgm:spPr/>
      <dgm:t>
        <a:bodyPr/>
        <a:lstStyle/>
        <a:p>
          <a:endParaRPr lang="en-US"/>
        </a:p>
      </dgm:t>
    </dgm:pt>
    <dgm:pt modelId="{08C87DEC-64A8-4EB9-8E81-1B5D037ADC0F}">
      <dgm:prSet custT="1"/>
      <dgm:spPr/>
      <dgm:t>
        <a:bodyPr/>
        <a:lstStyle/>
        <a:p>
          <a:r>
            <a:rPr lang="prs-AF" sz="3600" dirty="0" smtClean="0">
              <a:solidFill>
                <a:srgbClr val="FF0000"/>
              </a:solidFill>
              <a:cs typeface="2  Nazanin" panose="00000400000000000000" pitchFamily="2" charset="-78"/>
            </a:rPr>
            <a:t>استفاده</a:t>
          </a:r>
          <a:endParaRPr lang="en-US" sz="3600" dirty="0">
            <a:solidFill>
              <a:srgbClr val="FF0000"/>
            </a:solidFill>
            <a:cs typeface="2  Nazanin" panose="00000400000000000000" pitchFamily="2" charset="-78"/>
          </a:endParaRPr>
        </a:p>
      </dgm:t>
    </dgm:pt>
    <dgm:pt modelId="{99429AF4-A68B-425D-B595-1B2548480E12}" type="parTrans" cxnId="{28A8E4B0-265A-4A2E-8549-1C453CC39F75}">
      <dgm:prSet/>
      <dgm:spPr/>
      <dgm:t>
        <a:bodyPr/>
        <a:lstStyle/>
        <a:p>
          <a:endParaRPr lang="en-US"/>
        </a:p>
      </dgm:t>
    </dgm:pt>
    <dgm:pt modelId="{837129FF-5667-44CF-A9D3-96EC6B50A76B}" type="sibTrans" cxnId="{28A8E4B0-265A-4A2E-8549-1C453CC39F75}">
      <dgm:prSet/>
      <dgm:spPr/>
      <dgm:t>
        <a:bodyPr/>
        <a:lstStyle/>
        <a:p>
          <a:endParaRPr lang="en-US"/>
        </a:p>
      </dgm:t>
    </dgm:pt>
    <dgm:pt modelId="{1C08B803-3232-48DE-AFE1-BCD72DB9AE41}" type="pres">
      <dgm:prSet presAssocID="{359F9FB3-D03E-4A22-A598-A6C3F2D06A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D1E33-2393-4FF8-83F5-15958C7A7AB0}" type="pres">
      <dgm:prSet presAssocID="{227C8D4F-556B-4D4B-BA85-2B7F344B60EF}" presName="dummy" presStyleCnt="0"/>
      <dgm:spPr/>
    </dgm:pt>
    <dgm:pt modelId="{69A591AC-5D32-4C18-9580-3AA5204D49AE}" type="pres">
      <dgm:prSet presAssocID="{227C8D4F-556B-4D4B-BA85-2B7F344B60EF}" presName="node" presStyleLbl="revTx" presStyleIdx="0" presStyleCnt="4" custScaleX="114829" custScaleY="87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8BF9E-5DF8-4EDC-8426-63003CABE535}" type="pres">
      <dgm:prSet presAssocID="{03CA2BFB-70C6-4DFF-8C8E-5BEE24F18BEA}" presName="sibTrans" presStyleLbl="node1" presStyleIdx="0" presStyleCnt="4"/>
      <dgm:spPr/>
      <dgm:t>
        <a:bodyPr/>
        <a:lstStyle/>
        <a:p>
          <a:endParaRPr lang="en-US"/>
        </a:p>
      </dgm:t>
    </dgm:pt>
    <dgm:pt modelId="{6F589F88-61E0-4D52-86E5-D95030AA98A1}" type="pres">
      <dgm:prSet presAssocID="{4994C92B-5C22-4546-BA86-C637098C8017}" presName="dummy" presStyleCnt="0"/>
      <dgm:spPr/>
    </dgm:pt>
    <dgm:pt modelId="{38AF6C4A-92EF-4F19-BDFE-67D923BB1CD4}" type="pres">
      <dgm:prSet presAssocID="{4994C92B-5C22-4546-BA86-C637098C8017}" presName="node" presStyleLbl="revTx" presStyleIdx="1" presStyleCnt="4" custScaleY="54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C7065-C4A5-44AA-8358-695B4C1AF56D}" type="pres">
      <dgm:prSet presAssocID="{A7C669D0-97F1-4A93-941A-1EB4FA3DE116}" presName="sibTrans" presStyleLbl="node1" presStyleIdx="1" presStyleCnt="4"/>
      <dgm:spPr/>
      <dgm:t>
        <a:bodyPr/>
        <a:lstStyle/>
        <a:p>
          <a:endParaRPr lang="en-US"/>
        </a:p>
      </dgm:t>
    </dgm:pt>
    <dgm:pt modelId="{75E7321E-E6F1-429A-A855-5AD52BF84243}" type="pres">
      <dgm:prSet presAssocID="{2611C9D1-CACE-46CD-BABF-BA65C1686F26}" presName="dummy" presStyleCnt="0"/>
      <dgm:spPr/>
    </dgm:pt>
    <dgm:pt modelId="{663237A4-6492-422E-B4F7-CFAAA6B86C16}" type="pres">
      <dgm:prSet presAssocID="{2611C9D1-CACE-46CD-BABF-BA65C1686F2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EEF26-A2B3-40B7-9EBB-792A39ECEC75}" type="pres">
      <dgm:prSet presAssocID="{34DE2EC4-8D9E-4993-B1AA-7CFADE3D8EA6}" presName="sibTrans" presStyleLbl="node1" presStyleIdx="2" presStyleCnt="4"/>
      <dgm:spPr/>
      <dgm:t>
        <a:bodyPr/>
        <a:lstStyle/>
        <a:p>
          <a:endParaRPr lang="en-US"/>
        </a:p>
      </dgm:t>
    </dgm:pt>
    <dgm:pt modelId="{122E57BC-C520-44CD-8FA8-711029366062}" type="pres">
      <dgm:prSet presAssocID="{08C87DEC-64A8-4EB9-8E81-1B5D037ADC0F}" presName="dummy" presStyleCnt="0"/>
      <dgm:spPr/>
    </dgm:pt>
    <dgm:pt modelId="{5C37579F-713A-4E32-9B2F-DD253B9DAC86}" type="pres">
      <dgm:prSet presAssocID="{08C87DEC-64A8-4EB9-8E81-1B5D037ADC0F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37E71-2479-45BD-A76A-6354B35CC831}" type="pres">
      <dgm:prSet presAssocID="{837129FF-5667-44CF-A9D3-96EC6B50A76B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945C945-E549-4523-8304-2944A683D5C5}" type="presOf" srcId="{08C87DEC-64A8-4EB9-8E81-1B5D037ADC0F}" destId="{5C37579F-713A-4E32-9B2F-DD253B9DAC86}" srcOrd="0" destOrd="0" presId="urn:microsoft.com/office/officeart/2005/8/layout/cycle1"/>
    <dgm:cxn modelId="{A9B9891C-880B-4CC7-A159-1F1CF941D4D0}" type="presOf" srcId="{4994C92B-5C22-4546-BA86-C637098C8017}" destId="{38AF6C4A-92EF-4F19-BDFE-67D923BB1CD4}" srcOrd="0" destOrd="0" presId="urn:microsoft.com/office/officeart/2005/8/layout/cycle1"/>
    <dgm:cxn modelId="{E2C0C312-086C-4C32-A5BC-8F8A548A5E77}" type="presOf" srcId="{227C8D4F-556B-4D4B-BA85-2B7F344B60EF}" destId="{69A591AC-5D32-4C18-9580-3AA5204D49AE}" srcOrd="0" destOrd="0" presId="urn:microsoft.com/office/officeart/2005/8/layout/cycle1"/>
    <dgm:cxn modelId="{97922238-FD90-4898-A525-A96DF09295AD}" type="presOf" srcId="{34DE2EC4-8D9E-4993-B1AA-7CFADE3D8EA6}" destId="{61CEEF26-A2B3-40B7-9EBB-792A39ECEC75}" srcOrd="0" destOrd="0" presId="urn:microsoft.com/office/officeart/2005/8/layout/cycle1"/>
    <dgm:cxn modelId="{8B76267C-A02F-4269-BA64-65C072118547}" type="presOf" srcId="{359F9FB3-D03E-4A22-A598-A6C3F2D06A70}" destId="{1C08B803-3232-48DE-AFE1-BCD72DB9AE41}" srcOrd="0" destOrd="0" presId="urn:microsoft.com/office/officeart/2005/8/layout/cycle1"/>
    <dgm:cxn modelId="{C36AC4FD-4A25-4851-AE6E-ACA6D4CF9EF1}" type="presOf" srcId="{A7C669D0-97F1-4A93-941A-1EB4FA3DE116}" destId="{9D1C7065-C4A5-44AA-8358-695B4C1AF56D}" srcOrd="0" destOrd="0" presId="urn:microsoft.com/office/officeart/2005/8/layout/cycle1"/>
    <dgm:cxn modelId="{969675CD-FA2A-4A05-B9A0-A5A50460755A}" type="presOf" srcId="{2611C9D1-CACE-46CD-BABF-BA65C1686F26}" destId="{663237A4-6492-422E-B4F7-CFAAA6B86C16}" srcOrd="0" destOrd="0" presId="urn:microsoft.com/office/officeart/2005/8/layout/cycle1"/>
    <dgm:cxn modelId="{2346C97A-23C3-4571-9414-49945B41A817}" srcId="{359F9FB3-D03E-4A22-A598-A6C3F2D06A70}" destId="{4994C92B-5C22-4546-BA86-C637098C8017}" srcOrd="1" destOrd="0" parTransId="{21FDD368-331B-462B-B992-9BB1ACFFBC6B}" sibTransId="{A7C669D0-97F1-4A93-941A-1EB4FA3DE116}"/>
    <dgm:cxn modelId="{0DCF0555-D1A8-4BD3-9774-72D096CC38ED}" srcId="{359F9FB3-D03E-4A22-A598-A6C3F2D06A70}" destId="{2611C9D1-CACE-46CD-BABF-BA65C1686F26}" srcOrd="2" destOrd="0" parTransId="{8C3C84D8-444B-44C2-B0E5-5EBC318B72D6}" sibTransId="{34DE2EC4-8D9E-4993-B1AA-7CFADE3D8EA6}"/>
    <dgm:cxn modelId="{28A8E4B0-265A-4A2E-8549-1C453CC39F75}" srcId="{359F9FB3-D03E-4A22-A598-A6C3F2D06A70}" destId="{08C87DEC-64A8-4EB9-8E81-1B5D037ADC0F}" srcOrd="3" destOrd="0" parTransId="{99429AF4-A68B-425D-B595-1B2548480E12}" sibTransId="{837129FF-5667-44CF-A9D3-96EC6B50A76B}"/>
    <dgm:cxn modelId="{D7D00B51-AFE8-4614-A595-0D041BDAF873}" type="presOf" srcId="{03CA2BFB-70C6-4DFF-8C8E-5BEE24F18BEA}" destId="{D8F8BF9E-5DF8-4EDC-8426-63003CABE535}" srcOrd="0" destOrd="0" presId="urn:microsoft.com/office/officeart/2005/8/layout/cycle1"/>
    <dgm:cxn modelId="{B4591C94-DA38-499D-B666-D061F8FB501C}" srcId="{359F9FB3-D03E-4A22-A598-A6C3F2D06A70}" destId="{227C8D4F-556B-4D4B-BA85-2B7F344B60EF}" srcOrd="0" destOrd="0" parTransId="{4A8C898F-23F7-4278-8D97-825D615F8A2A}" sibTransId="{03CA2BFB-70C6-4DFF-8C8E-5BEE24F18BEA}"/>
    <dgm:cxn modelId="{15DB3804-A985-47E7-A260-FDB101B0D2C5}" type="presOf" srcId="{837129FF-5667-44CF-A9D3-96EC6B50A76B}" destId="{E0437E71-2479-45BD-A76A-6354B35CC831}" srcOrd="0" destOrd="0" presId="urn:microsoft.com/office/officeart/2005/8/layout/cycle1"/>
    <dgm:cxn modelId="{6A12E891-5DDF-4098-A838-DE0EC3E8DE8E}" type="presParOf" srcId="{1C08B803-3232-48DE-AFE1-BCD72DB9AE41}" destId="{DDAD1E33-2393-4FF8-83F5-15958C7A7AB0}" srcOrd="0" destOrd="0" presId="urn:microsoft.com/office/officeart/2005/8/layout/cycle1"/>
    <dgm:cxn modelId="{C20B4475-01BF-4950-BE95-1286EE45CD7A}" type="presParOf" srcId="{1C08B803-3232-48DE-AFE1-BCD72DB9AE41}" destId="{69A591AC-5D32-4C18-9580-3AA5204D49AE}" srcOrd="1" destOrd="0" presId="urn:microsoft.com/office/officeart/2005/8/layout/cycle1"/>
    <dgm:cxn modelId="{A439B4F1-0722-47F7-9667-36AB6A752235}" type="presParOf" srcId="{1C08B803-3232-48DE-AFE1-BCD72DB9AE41}" destId="{D8F8BF9E-5DF8-4EDC-8426-63003CABE535}" srcOrd="2" destOrd="0" presId="urn:microsoft.com/office/officeart/2005/8/layout/cycle1"/>
    <dgm:cxn modelId="{0DEE7B8F-5B55-4837-9395-638DB4C0EF1F}" type="presParOf" srcId="{1C08B803-3232-48DE-AFE1-BCD72DB9AE41}" destId="{6F589F88-61E0-4D52-86E5-D95030AA98A1}" srcOrd="3" destOrd="0" presId="urn:microsoft.com/office/officeart/2005/8/layout/cycle1"/>
    <dgm:cxn modelId="{E52E1104-4D70-4A1C-9C6C-B6560169039B}" type="presParOf" srcId="{1C08B803-3232-48DE-AFE1-BCD72DB9AE41}" destId="{38AF6C4A-92EF-4F19-BDFE-67D923BB1CD4}" srcOrd="4" destOrd="0" presId="urn:microsoft.com/office/officeart/2005/8/layout/cycle1"/>
    <dgm:cxn modelId="{2C4E2869-D63F-454D-A075-1158A381EE41}" type="presParOf" srcId="{1C08B803-3232-48DE-AFE1-BCD72DB9AE41}" destId="{9D1C7065-C4A5-44AA-8358-695B4C1AF56D}" srcOrd="5" destOrd="0" presId="urn:microsoft.com/office/officeart/2005/8/layout/cycle1"/>
    <dgm:cxn modelId="{FAA1EFBD-32CF-42BF-A1B7-5BF1020F5EB1}" type="presParOf" srcId="{1C08B803-3232-48DE-AFE1-BCD72DB9AE41}" destId="{75E7321E-E6F1-429A-A855-5AD52BF84243}" srcOrd="6" destOrd="0" presId="urn:microsoft.com/office/officeart/2005/8/layout/cycle1"/>
    <dgm:cxn modelId="{358457FD-9427-484C-AFE6-6DFAE7BF9983}" type="presParOf" srcId="{1C08B803-3232-48DE-AFE1-BCD72DB9AE41}" destId="{663237A4-6492-422E-B4F7-CFAAA6B86C16}" srcOrd="7" destOrd="0" presId="urn:microsoft.com/office/officeart/2005/8/layout/cycle1"/>
    <dgm:cxn modelId="{5C5A540F-1A88-4696-98D1-398A8B7B2BB2}" type="presParOf" srcId="{1C08B803-3232-48DE-AFE1-BCD72DB9AE41}" destId="{61CEEF26-A2B3-40B7-9EBB-792A39ECEC75}" srcOrd="8" destOrd="0" presId="urn:microsoft.com/office/officeart/2005/8/layout/cycle1"/>
    <dgm:cxn modelId="{7D169335-95ED-453F-A66F-1535BED65862}" type="presParOf" srcId="{1C08B803-3232-48DE-AFE1-BCD72DB9AE41}" destId="{122E57BC-C520-44CD-8FA8-711029366062}" srcOrd="9" destOrd="0" presId="urn:microsoft.com/office/officeart/2005/8/layout/cycle1"/>
    <dgm:cxn modelId="{A6D3A4EB-758B-44F6-8412-310D57669A09}" type="presParOf" srcId="{1C08B803-3232-48DE-AFE1-BCD72DB9AE41}" destId="{5C37579F-713A-4E32-9B2F-DD253B9DAC86}" srcOrd="10" destOrd="0" presId="urn:microsoft.com/office/officeart/2005/8/layout/cycle1"/>
    <dgm:cxn modelId="{238B1E11-C197-4ADE-B0D4-D60049719260}" type="presParOf" srcId="{1C08B803-3232-48DE-AFE1-BCD72DB9AE41}" destId="{E0437E71-2479-45BD-A76A-6354B35CC83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F9FB3-D03E-4A22-A598-A6C3F2D06A7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C8D4F-556B-4D4B-BA85-2B7F344B60EF}">
      <dgm:prSet custT="1"/>
      <dgm:spPr/>
      <dgm:t>
        <a:bodyPr/>
        <a:lstStyle/>
        <a:p>
          <a:r>
            <a:rPr lang="prs-AF" sz="3600" dirty="0" smtClean="0">
              <a:cs typeface="2  Nazanin" panose="00000400000000000000" pitchFamily="2" charset="-78"/>
            </a:rPr>
            <a:t>انتخاب به سطح ملی</a:t>
          </a:r>
          <a:endParaRPr lang="en-US" sz="3600" dirty="0"/>
        </a:p>
      </dgm:t>
    </dgm:pt>
    <dgm:pt modelId="{4A8C898F-23F7-4278-8D97-825D615F8A2A}" type="parTrans" cxnId="{B4591C94-DA38-499D-B666-D061F8FB501C}">
      <dgm:prSet/>
      <dgm:spPr/>
      <dgm:t>
        <a:bodyPr/>
        <a:lstStyle/>
        <a:p>
          <a:endParaRPr lang="en-US"/>
        </a:p>
      </dgm:t>
    </dgm:pt>
    <dgm:pt modelId="{03CA2BFB-70C6-4DFF-8C8E-5BEE24F18BEA}" type="sibTrans" cxnId="{B4591C94-DA38-499D-B666-D061F8FB501C}">
      <dgm:prSet/>
      <dgm:spPr/>
      <dgm:t>
        <a:bodyPr/>
        <a:lstStyle/>
        <a:p>
          <a:endParaRPr lang="en-US"/>
        </a:p>
      </dgm:t>
    </dgm:pt>
    <dgm:pt modelId="{4994C92B-5C22-4546-BA86-C637098C8017}">
      <dgm:prSet custT="1"/>
      <dgm:spPr/>
      <dgm:t>
        <a:bodyPr/>
        <a:lstStyle/>
        <a:p>
          <a:r>
            <a:rPr lang="prs-AF" sz="4200" dirty="0" smtClean="0">
              <a:cs typeface="2  Nazanin" panose="00000400000000000000" pitchFamily="2" charset="-78"/>
            </a:rPr>
            <a:t> </a:t>
          </a:r>
          <a:r>
            <a:rPr lang="prs-AF" sz="3600" dirty="0" smtClean="0">
              <a:cs typeface="2  Nazanin" panose="00000400000000000000" pitchFamily="2" charset="-78"/>
            </a:rPr>
            <a:t>تدارک</a:t>
          </a:r>
          <a:endParaRPr lang="en-US" sz="3600" dirty="0">
            <a:cs typeface="2  Nazanin" panose="00000400000000000000" pitchFamily="2" charset="-78"/>
          </a:endParaRPr>
        </a:p>
      </dgm:t>
    </dgm:pt>
    <dgm:pt modelId="{21FDD368-331B-462B-B992-9BB1ACFFBC6B}" type="parTrans" cxnId="{2346C97A-23C3-4571-9414-49945B41A817}">
      <dgm:prSet/>
      <dgm:spPr/>
      <dgm:t>
        <a:bodyPr/>
        <a:lstStyle/>
        <a:p>
          <a:endParaRPr lang="en-US"/>
        </a:p>
      </dgm:t>
    </dgm:pt>
    <dgm:pt modelId="{A7C669D0-97F1-4A93-941A-1EB4FA3DE116}" type="sibTrans" cxnId="{2346C97A-23C3-4571-9414-49945B41A817}">
      <dgm:prSet/>
      <dgm:spPr/>
      <dgm:t>
        <a:bodyPr/>
        <a:lstStyle/>
        <a:p>
          <a:endParaRPr lang="en-US"/>
        </a:p>
      </dgm:t>
    </dgm:pt>
    <dgm:pt modelId="{2611C9D1-CACE-46CD-BABF-BA65C1686F26}">
      <dgm:prSet custT="1"/>
      <dgm:spPr/>
      <dgm:t>
        <a:bodyPr/>
        <a:lstStyle/>
        <a:p>
          <a:r>
            <a:rPr lang="prs-AF" sz="3600" dirty="0" smtClean="0">
              <a:cs typeface="2  Nazanin" panose="00000400000000000000" pitchFamily="2" charset="-78"/>
            </a:rPr>
            <a:t>توزیع و انتقال</a:t>
          </a:r>
          <a:endParaRPr lang="en-US" sz="3600" dirty="0">
            <a:cs typeface="2  Nazanin" panose="00000400000000000000" pitchFamily="2" charset="-78"/>
          </a:endParaRPr>
        </a:p>
      </dgm:t>
    </dgm:pt>
    <dgm:pt modelId="{8C3C84D8-444B-44C2-B0E5-5EBC318B72D6}" type="parTrans" cxnId="{0DCF0555-D1A8-4BD3-9774-72D096CC38ED}">
      <dgm:prSet/>
      <dgm:spPr/>
      <dgm:t>
        <a:bodyPr/>
        <a:lstStyle/>
        <a:p>
          <a:endParaRPr lang="en-US"/>
        </a:p>
      </dgm:t>
    </dgm:pt>
    <dgm:pt modelId="{34DE2EC4-8D9E-4993-B1AA-7CFADE3D8EA6}" type="sibTrans" cxnId="{0DCF0555-D1A8-4BD3-9774-72D096CC38ED}">
      <dgm:prSet/>
      <dgm:spPr/>
      <dgm:t>
        <a:bodyPr/>
        <a:lstStyle/>
        <a:p>
          <a:endParaRPr lang="en-US"/>
        </a:p>
      </dgm:t>
    </dgm:pt>
    <dgm:pt modelId="{08C87DEC-64A8-4EB9-8E81-1B5D037ADC0F}">
      <dgm:prSet custT="1"/>
      <dgm:spPr/>
      <dgm:t>
        <a:bodyPr/>
        <a:lstStyle/>
        <a:p>
          <a:r>
            <a:rPr lang="prs-AF" sz="3600" dirty="0" smtClean="0">
              <a:cs typeface="2  Nazanin" panose="00000400000000000000" pitchFamily="2" charset="-78"/>
            </a:rPr>
            <a:t>استفاده</a:t>
          </a:r>
          <a:endParaRPr lang="en-US" sz="3600" dirty="0">
            <a:cs typeface="2  Nazanin" panose="00000400000000000000" pitchFamily="2" charset="-78"/>
          </a:endParaRPr>
        </a:p>
      </dgm:t>
    </dgm:pt>
    <dgm:pt modelId="{99429AF4-A68B-425D-B595-1B2548480E12}" type="parTrans" cxnId="{28A8E4B0-265A-4A2E-8549-1C453CC39F75}">
      <dgm:prSet/>
      <dgm:spPr/>
      <dgm:t>
        <a:bodyPr/>
        <a:lstStyle/>
        <a:p>
          <a:endParaRPr lang="en-US"/>
        </a:p>
      </dgm:t>
    </dgm:pt>
    <dgm:pt modelId="{837129FF-5667-44CF-A9D3-96EC6B50A76B}" type="sibTrans" cxnId="{28A8E4B0-265A-4A2E-8549-1C453CC39F75}">
      <dgm:prSet/>
      <dgm:spPr/>
      <dgm:t>
        <a:bodyPr/>
        <a:lstStyle/>
        <a:p>
          <a:endParaRPr lang="en-US"/>
        </a:p>
      </dgm:t>
    </dgm:pt>
    <dgm:pt modelId="{1C08B803-3232-48DE-AFE1-BCD72DB9AE41}" type="pres">
      <dgm:prSet presAssocID="{359F9FB3-D03E-4A22-A598-A6C3F2D06A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D1E33-2393-4FF8-83F5-15958C7A7AB0}" type="pres">
      <dgm:prSet presAssocID="{227C8D4F-556B-4D4B-BA85-2B7F344B60EF}" presName="dummy" presStyleCnt="0"/>
      <dgm:spPr/>
    </dgm:pt>
    <dgm:pt modelId="{69A591AC-5D32-4C18-9580-3AA5204D49AE}" type="pres">
      <dgm:prSet presAssocID="{227C8D4F-556B-4D4B-BA85-2B7F344B60EF}" presName="node" presStyleLbl="revTx" presStyleIdx="0" presStyleCnt="4" custScaleX="141667" custScaleY="62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8BF9E-5DF8-4EDC-8426-63003CABE535}" type="pres">
      <dgm:prSet presAssocID="{03CA2BFB-70C6-4DFF-8C8E-5BEE24F18BEA}" presName="sibTrans" presStyleLbl="node1" presStyleIdx="0" presStyleCnt="4"/>
      <dgm:spPr/>
      <dgm:t>
        <a:bodyPr/>
        <a:lstStyle/>
        <a:p>
          <a:endParaRPr lang="en-US"/>
        </a:p>
      </dgm:t>
    </dgm:pt>
    <dgm:pt modelId="{6F589F88-61E0-4D52-86E5-D95030AA98A1}" type="pres">
      <dgm:prSet presAssocID="{4994C92B-5C22-4546-BA86-C637098C8017}" presName="dummy" presStyleCnt="0"/>
      <dgm:spPr/>
    </dgm:pt>
    <dgm:pt modelId="{38AF6C4A-92EF-4F19-BDFE-67D923BB1CD4}" type="pres">
      <dgm:prSet presAssocID="{4994C92B-5C22-4546-BA86-C637098C8017}" presName="node" presStyleLbl="revTx" presStyleIdx="1" presStyleCnt="4" custScaleY="54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C7065-C4A5-44AA-8358-695B4C1AF56D}" type="pres">
      <dgm:prSet presAssocID="{A7C669D0-97F1-4A93-941A-1EB4FA3DE116}" presName="sibTrans" presStyleLbl="node1" presStyleIdx="1" presStyleCnt="4"/>
      <dgm:spPr/>
      <dgm:t>
        <a:bodyPr/>
        <a:lstStyle/>
        <a:p>
          <a:endParaRPr lang="en-US"/>
        </a:p>
      </dgm:t>
    </dgm:pt>
    <dgm:pt modelId="{75E7321E-E6F1-429A-A855-5AD52BF84243}" type="pres">
      <dgm:prSet presAssocID="{2611C9D1-CACE-46CD-BABF-BA65C1686F26}" presName="dummy" presStyleCnt="0"/>
      <dgm:spPr/>
    </dgm:pt>
    <dgm:pt modelId="{663237A4-6492-422E-B4F7-CFAAA6B86C16}" type="pres">
      <dgm:prSet presAssocID="{2611C9D1-CACE-46CD-BABF-BA65C1686F2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EEF26-A2B3-40B7-9EBB-792A39ECEC75}" type="pres">
      <dgm:prSet presAssocID="{34DE2EC4-8D9E-4993-B1AA-7CFADE3D8EA6}" presName="sibTrans" presStyleLbl="node1" presStyleIdx="2" presStyleCnt="4"/>
      <dgm:spPr/>
      <dgm:t>
        <a:bodyPr/>
        <a:lstStyle/>
        <a:p>
          <a:endParaRPr lang="en-US"/>
        </a:p>
      </dgm:t>
    </dgm:pt>
    <dgm:pt modelId="{122E57BC-C520-44CD-8FA8-711029366062}" type="pres">
      <dgm:prSet presAssocID="{08C87DEC-64A8-4EB9-8E81-1B5D037ADC0F}" presName="dummy" presStyleCnt="0"/>
      <dgm:spPr/>
    </dgm:pt>
    <dgm:pt modelId="{5C37579F-713A-4E32-9B2F-DD253B9DAC86}" type="pres">
      <dgm:prSet presAssocID="{08C87DEC-64A8-4EB9-8E81-1B5D037ADC0F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37E71-2479-45BD-A76A-6354B35CC831}" type="pres">
      <dgm:prSet presAssocID="{837129FF-5667-44CF-A9D3-96EC6B50A76B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DD2AC4A-B9CE-40D7-90B5-2C536CC23F23}" type="presOf" srcId="{2611C9D1-CACE-46CD-BABF-BA65C1686F26}" destId="{663237A4-6492-422E-B4F7-CFAAA6B86C16}" srcOrd="0" destOrd="0" presId="urn:microsoft.com/office/officeart/2005/8/layout/cycle1"/>
    <dgm:cxn modelId="{81D32051-B5B3-480F-90B5-5468E9776380}" type="presOf" srcId="{A7C669D0-97F1-4A93-941A-1EB4FA3DE116}" destId="{9D1C7065-C4A5-44AA-8358-695B4C1AF56D}" srcOrd="0" destOrd="0" presId="urn:microsoft.com/office/officeart/2005/8/layout/cycle1"/>
    <dgm:cxn modelId="{1E96EBC6-5DF1-4BB8-8F9F-4458C7F5F058}" type="presOf" srcId="{03CA2BFB-70C6-4DFF-8C8E-5BEE24F18BEA}" destId="{D8F8BF9E-5DF8-4EDC-8426-63003CABE535}" srcOrd="0" destOrd="0" presId="urn:microsoft.com/office/officeart/2005/8/layout/cycle1"/>
    <dgm:cxn modelId="{C847D519-3F8F-4812-92CC-BABCD7C78B88}" type="presOf" srcId="{34DE2EC4-8D9E-4993-B1AA-7CFADE3D8EA6}" destId="{61CEEF26-A2B3-40B7-9EBB-792A39ECEC75}" srcOrd="0" destOrd="0" presId="urn:microsoft.com/office/officeart/2005/8/layout/cycle1"/>
    <dgm:cxn modelId="{232C1170-3DA0-4BCF-B6FF-EC52DA94BB12}" type="presOf" srcId="{4994C92B-5C22-4546-BA86-C637098C8017}" destId="{38AF6C4A-92EF-4F19-BDFE-67D923BB1CD4}" srcOrd="0" destOrd="0" presId="urn:microsoft.com/office/officeart/2005/8/layout/cycle1"/>
    <dgm:cxn modelId="{321310A0-4FB1-4DB8-80CE-2CC7ED370034}" type="presOf" srcId="{359F9FB3-D03E-4A22-A598-A6C3F2D06A70}" destId="{1C08B803-3232-48DE-AFE1-BCD72DB9AE41}" srcOrd="0" destOrd="0" presId="urn:microsoft.com/office/officeart/2005/8/layout/cycle1"/>
    <dgm:cxn modelId="{2346C97A-23C3-4571-9414-49945B41A817}" srcId="{359F9FB3-D03E-4A22-A598-A6C3F2D06A70}" destId="{4994C92B-5C22-4546-BA86-C637098C8017}" srcOrd="1" destOrd="0" parTransId="{21FDD368-331B-462B-B992-9BB1ACFFBC6B}" sibTransId="{A7C669D0-97F1-4A93-941A-1EB4FA3DE116}"/>
    <dgm:cxn modelId="{0DCF0555-D1A8-4BD3-9774-72D096CC38ED}" srcId="{359F9FB3-D03E-4A22-A598-A6C3F2D06A70}" destId="{2611C9D1-CACE-46CD-BABF-BA65C1686F26}" srcOrd="2" destOrd="0" parTransId="{8C3C84D8-444B-44C2-B0E5-5EBC318B72D6}" sibTransId="{34DE2EC4-8D9E-4993-B1AA-7CFADE3D8EA6}"/>
    <dgm:cxn modelId="{B32EC11A-8AB7-4560-86D1-CD4E0A0D4BD4}" type="presOf" srcId="{227C8D4F-556B-4D4B-BA85-2B7F344B60EF}" destId="{69A591AC-5D32-4C18-9580-3AA5204D49AE}" srcOrd="0" destOrd="0" presId="urn:microsoft.com/office/officeart/2005/8/layout/cycle1"/>
    <dgm:cxn modelId="{449FB9DC-3F37-41E6-8C54-63DBDA01491D}" type="presOf" srcId="{08C87DEC-64A8-4EB9-8E81-1B5D037ADC0F}" destId="{5C37579F-713A-4E32-9B2F-DD253B9DAC86}" srcOrd="0" destOrd="0" presId="urn:microsoft.com/office/officeart/2005/8/layout/cycle1"/>
    <dgm:cxn modelId="{28A8E4B0-265A-4A2E-8549-1C453CC39F75}" srcId="{359F9FB3-D03E-4A22-A598-A6C3F2D06A70}" destId="{08C87DEC-64A8-4EB9-8E81-1B5D037ADC0F}" srcOrd="3" destOrd="0" parTransId="{99429AF4-A68B-425D-B595-1B2548480E12}" sibTransId="{837129FF-5667-44CF-A9D3-96EC6B50A76B}"/>
    <dgm:cxn modelId="{1DAF68A2-AD20-4EB5-A7E4-17024DFB1087}" type="presOf" srcId="{837129FF-5667-44CF-A9D3-96EC6B50A76B}" destId="{E0437E71-2479-45BD-A76A-6354B35CC831}" srcOrd="0" destOrd="0" presId="urn:microsoft.com/office/officeart/2005/8/layout/cycle1"/>
    <dgm:cxn modelId="{B4591C94-DA38-499D-B666-D061F8FB501C}" srcId="{359F9FB3-D03E-4A22-A598-A6C3F2D06A70}" destId="{227C8D4F-556B-4D4B-BA85-2B7F344B60EF}" srcOrd="0" destOrd="0" parTransId="{4A8C898F-23F7-4278-8D97-825D615F8A2A}" sibTransId="{03CA2BFB-70C6-4DFF-8C8E-5BEE24F18BEA}"/>
    <dgm:cxn modelId="{8D8E6281-426E-451A-BF30-276D641B7CD3}" type="presParOf" srcId="{1C08B803-3232-48DE-AFE1-BCD72DB9AE41}" destId="{DDAD1E33-2393-4FF8-83F5-15958C7A7AB0}" srcOrd="0" destOrd="0" presId="urn:microsoft.com/office/officeart/2005/8/layout/cycle1"/>
    <dgm:cxn modelId="{984790DA-6E20-41D2-BEAC-5E06D593B279}" type="presParOf" srcId="{1C08B803-3232-48DE-AFE1-BCD72DB9AE41}" destId="{69A591AC-5D32-4C18-9580-3AA5204D49AE}" srcOrd="1" destOrd="0" presId="urn:microsoft.com/office/officeart/2005/8/layout/cycle1"/>
    <dgm:cxn modelId="{84911552-AC24-4734-82A9-5DFF05B9C42D}" type="presParOf" srcId="{1C08B803-3232-48DE-AFE1-BCD72DB9AE41}" destId="{D8F8BF9E-5DF8-4EDC-8426-63003CABE535}" srcOrd="2" destOrd="0" presId="urn:microsoft.com/office/officeart/2005/8/layout/cycle1"/>
    <dgm:cxn modelId="{593CED5D-1705-44ED-9EFB-E810A66F3B0A}" type="presParOf" srcId="{1C08B803-3232-48DE-AFE1-BCD72DB9AE41}" destId="{6F589F88-61E0-4D52-86E5-D95030AA98A1}" srcOrd="3" destOrd="0" presId="urn:microsoft.com/office/officeart/2005/8/layout/cycle1"/>
    <dgm:cxn modelId="{30718867-1982-48E8-B04D-01E31A189FDE}" type="presParOf" srcId="{1C08B803-3232-48DE-AFE1-BCD72DB9AE41}" destId="{38AF6C4A-92EF-4F19-BDFE-67D923BB1CD4}" srcOrd="4" destOrd="0" presId="urn:microsoft.com/office/officeart/2005/8/layout/cycle1"/>
    <dgm:cxn modelId="{81B9D57F-D887-419C-B0D5-48E055229CBF}" type="presParOf" srcId="{1C08B803-3232-48DE-AFE1-BCD72DB9AE41}" destId="{9D1C7065-C4A5-44AA-8358-695B4C1AF56D}" srcOrd="5" destOrd="0" presId="urn:microsoft.com/office/officeart/2005/8/layout/cycle1"/>
    <dgm:cxn modelId="{0F21F4F9-F338-4D80-A5CC-DCE7EC965262}" type="presParOf" srcId="{1C08B803-3232-48DE-AFE1-BCD72DB9AE41}" destId="{75E7321E-E6F1-429A-A855-5AD52BF84243}" srcOrd="6" destOrd="0" presId="urn:microsoft.com/office/officeart/2005/8/layout/cycle1"/>
    <dgm:cxn modelId="{88E479DB-7E4F-418E-A420-0117171E5ABC}" type="presParOf" srcId="{1C08B803-3232-48DE-AFE1-BCD72DB9AE41}" destId="{663237A4-6492-422E-B4F7-CFAAA6B86C16}" srcOrd="7" destOrd="0" presId="urn:microsoft.com/office/officeart/2005/8/layout/cycle1"/>
    <dgm:cxn modelId="{6BA06952-479E-44E7-9854-8D83F6520584}" type="presParOf" srcId="{1C08B803-3232-48DE-AFE1-BCD72DB9AE41}" destId="{61CEEF26-A2B3-40B7-9EBB-792A39ECEC75}" srcOrd="8" destOrd="0" presId="urn:microsoft.com/office/officeart/2005/8/layout/cycle1"/>
    <dgm:cxn modelId="{2E471245-3EA7-4C5D-9619-C7F038633576}" type="presParOf" srcId="{1C08B803-3232-48DE-AFE1-BCD72DB9AE41}" destId="{122E57BC-C520-44CD-8FA8-711029366062}" srcOrd="9" destOrd="0" presId="urn:microsoft.com/office/officeart/2005/8/layout/cycle1"/>
    <dgm:cxn modelId="{6825E46A-B614-48C3-B540-BA496F53A83D}" type="presParOf" srcId="{1C08B803-3232-48DE-AFE1-BCD72DB9AE41}" destId="{5C37579F-713A-4E32-9B2F-DD253B9DAC86}" srcOrd="10" destOrd="0" presId="urn:microsoft.com/office/officeart/2005/8/layout/cycle1"/>
    <dgm:cxn modelId="{95ECFE2E-5C79-4F1A-9B5B-E57A4E6BC484}" type="presParOf" srcId="{1C08B803-3232-48DE-AFE1-BCD72DB9AE41}" destId="{E0437E71-2479-45BD-A76A-6354B35CC83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9F9FB3-D03E-4A22-A598-A6C3F2D06A7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C8D4F-556B-4D4B-BA85-2B7F344B60EF}">
      <dgm:prSet/>
      <dgm:spPr/>
      <dgm:t>
        <a:bodyPr/>
        <a:lstStyle/>
        <a:p>
          <a:pPr rtl="1"/>
          <a:r>
            <a:rPr lang="prs-AF" dirty="0" smtClean="0">
              <a:cs typeface="2  Nazanin" panose="00000400000000000000" pitchFamily="2" charset="-78"/>
            </a:rPr>
            <a:t>انتخاب</a:t>
          </a:r>
          <a:r>
            <a:rPr lang="en-US" dirty="0" smtClean="0">
              <a:cs typeface="2  Nazanin" panose="00000400000000000000" pitchFamily="2" charset="-78"/>
            </a:rPr>
            <a:t> </a:t>
          </a:r>
          <a:r>
            <a:rPr lang="prs-AF" dirty="0" smtClean="0">
              <a:cs typeface="2  Nazanin" panose="00000400000000000000" pitchFamily="2" charset="-78"/>
            </a:rPr>
            <a:t> به سطح ملی</a:t>
          </a:r>
          <a:endParaRPr lang="en-US" dirty="0"/>
        </a:p>
      </dgm:t>
    </dgm:pt>
    <dgm:pt modelId="{4A8C898F-23F7-4278-8D97-825D615F8A2A}" type="parTrans" cxnId="{B4591C94-DA38-499D-B666-D061F8FB501C}">
      <dgm:prSet/>
      <dgm:spPr/>
      <dgm:t>
        <a:bodyPr/>
        <a:lstStyle/>
        <a:p>
          <a:endParaRPr lang="en-US"/>
        </a:p>
      </dgm:t>
    </dgm:pt>
    <dgm:pt modelId="{03CA2BFB-70C6-4DFF-8C8E-5BEE24F18BEA}" type="sibTrans" cxnId="{B4591C94-DA38-499D-B666-D061F8FB501C}">
      <dgm:prSet/>
      <dgm:spPr/>
      <dgm:t>
        <a:bodyPr/>
        <a:lstStyle/>
        <a:p>
          <a:endParaRPr lang="en-US"/>
        </a:p>
      </dgm:t>
    </dgm:pt>
    <dgm:pt modelId="{4994C92B-5C22-4546-BA86-C637098C8017}">
      <dgm:prSet/>
      <dgm:spPr/>
      <dgm:t>
        <a:bodyPr/>
        <a:lstStyle/>
        <a:p>
          <a:r>
            <a:rPr lang="prs-AF" dirty="0" smtClean="0">
              <a:cs typeface="2  Nazanin" panose="00000400000000000000" pitchFamily="2" charset="-78"/>
            </a:rPr>
            <a:t>تهیه و تدارک</a:t>
          </a:r>
          <a:endParaRPr lang="en-US" dirty="0">
            <a:cs typeface="2  Nazanin" panose="00000400000000000000" pitchFamily="2" charset="-78"/>
          </a:endParaRPr>
        </a:p>
      </dgm:t>
    </dgm:pt>
    <dgm:pt modelId="{21FDD368-331B-462B-B992-9BB1ACFFBC6B}" type="parTrans" cxnId="{2346C97A-23C3-4571-9414-49945B41A817}">
      <dgm:prSet/>
      <dgm:spPr/>
      <dgm:t>
        <a:bodyPr/>
        <a:lstStyle/>
        <a:p>
          <a:endParaRPr lang="en-US"/>
        </a:p>
      </dgm:t>
    </dgm:pt>
    <dgm:pt modelId="{A7C669D0-97F1-4A93-941A-1EB4FA3DE116}" type="sibTrans" cxnId="{2346C97A-23C3-4571-9414-49945B41A817}">
      <dgm:prSet/>
      <dgm:spPr/>
      <dgm:t>
        <a:bodyPr/>
        <a:lstStyle/>
        <a:p>
          <a:endParaRPr lang="en-US"/>
        </a:p>
      </dgm:t>
    </dgm:pt>
    <dgm:pt modelId="{2611C9D1-CACE-46CD-BABF-BA65C1686F26}">
      <dgm:prSet/>
      <dgm:spPr/>
      <dgm:t>
        <a:bodyPr/>
        <a:lstStyle/>
        <a:p>
          <a:r>
            <a:rPr lang="prs-AF" dirty="0" smtClean="0">
              <a:cs typeface="2  Nazanin" panose="00000400000000000000" pitchFamily="2" charset="-78"/>
            </a:rPr>
            <a:t>توزیع و انتقال</a:t>
          </a:r>
          <a:endParaRPr lang="en-US" dirty="0">
            <a:cs typeface="2  Nazanin" panose="00000400000000000000" pitchFamily="2" charset="-78"/>
          </a:endParaRPr>
        </a:p>
      </dgm:t>
    </dgm:pt>
    <dgm:pt modelId="{8C3C84D8-444B-44C2-B0E5-5EBC318B72D6}" type="parTrans" cxnId="{0DCF0555-D1A8-4BD3-9774-72D096CC38ED}">
      <dgm:prSet/>
      <dgm:spPr/>
      <dgm:t>
        <a:bodyPr/>
        <a:lstStyle/>
        <a:p>
          <a:endParaRPr lang="en-US"/>
        </a:p>
      </dgm:t>
    </dgm:pt>
    <dgm:pt modelId="{34DE2EC4-8D9E-4993-B1AA-7CFADE3D8EA6}" type="sibTrans" cxnId="{0DCF0555-D1A8-4BD3-9774-72D096CC38ED}">
      <dgm:prSet/>
      <dgm:spPr/>
      <dgm:t>
        <a:bodyPr/>
        <a:lstStyle/>
        <a:p>
          <a:endParaRPr lang="en-US"/>
        </a:p>
      </dgm:t>
    </dgm:pt>
    <dgm:pt modelId="{08C87DEC-64A8-4EB9-8E81-1B5D037ADC0F}">
      <dgm:prSet/>
      <dgm:spPr/>
      <dgm:t>
        <a:bodyPr/>
        <a:lstStyle/>
        <a:p>
          <a:r>
            <a:rPr lang="prs-AF" dirty="0" smtClean="0">
              <a:cs typeface="2  Nazanin" panose="00000400000000000000" pitchFamily="2" charset="-78"/>
            </a:rPr>
            <a:t>استفاده</a:t>
          </a:r>
          <a:endParaRPr lang="en-US" dirty="0"/>
        </a:p>
      </dgm:t>
    </dgm:pt>
    <dgm:pt modelId="{99429AF4-A68B-425D-B595-1B2548480E12}" type="parTrans" cxnId="{28A8E4B0-265A-4A2E-8549-1C453CC39F75}">
      <dgm:prSet/>
      <dgm:spPr/>
      <dgm:t>
        <a:bodyPr/>
        <a:lstStyle/>
        <a:p>
          <a:endParaRPr lang="en-US"/>
        </a:p>
      </dgm:t>
    </dgm:pt>
    <dgm:pt modelId="{837129FF-5667-44CF-A9D3-96EC6B50A76B}" type="sibTrans" cxnId="{28A8E4B0-265A-4A2E-8549-1C453CC39F75}">
      <dgm:prSet/>
      <dgm:spPr/>
      <dgm:t>
        <a:bodyPr/>
        <a:lstStyle/>
        <a:p>
          <a:endParaRPr lang="en-US"/>
        </a:p>
      </dgm:t>
    </dgm:pt>
    <dgm:pt modelId="{1C08B803-3232-48DE-AFE1-BCD72DB9AE41}" type="pres">
      <dgm:prSet presAssocID="{359F9FB3-D03E-4A22-A598-A6C3F2D06A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D1E33-2393-4FF8-83F5-15958C7A7AB0}" type="pres">
      <dgm:prSet presAssocID="{227C8D4F-556B-4D4B-BA85-2B7F344B60EF}" presName="dummy" presStyleCnt="0"/>
      <dgm:spPr/>
    </dgm:pt>
    <dgm:pt modelId="{69A591AC-5D32-4C18-9580-3AA5204D49AE}" type="pres">
      <dgm:prSet presAssocID="{227C8D4F-556B-4D4B-BA85-2B7F344B60E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8BF9E-5DF8-4EDC-8426-63003CABE535}" type="pres">
      <dgm:prSet presAssocID="{03CA2BFB-70C6-4DFF-8C8E-5BEE24F18BEA}" presName="sibTrans" presStyleLbl="node1" presStyleIdx="0" presStyleCnt="4"/>
      <dgm:spPr/>
      <dgm:t>
        <a:bodyPr/>
        <a:lstStyle/>
        <a:p>
          <a:endParaRPr lang="en-US"/>
        </a:p>
      </dgm:t>
    </dgm:pt>
    <dgm:pt modelId="{6F589F88-61E0-4D52-86E5-D95030AA98A1}" type="pres">
      <dgm:prSet presAssocID="{4994C92B-5C22-4546-BA86-C637098C8017}" presName="dummy" presStyleCnt="0"/>
      <dgm:spPr/>
    </dgm:pt>
    <dgm:pt modelId="{38AF6C4A-92EF-4F19-BDFE-67D923BB1CD4}" type="pres">
      <dgm:prSet presAssocID="{4994C92B-5C22-4546-BA86-C637098C801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C7065-C4A5-44AA-8358-695B4C1AF56D}" type="pres">
      <dgm:prSet presAssocID="{A7C669D0-97F1-4A93-941A-1EB4FA3DE116}" presName="sibTrans" presStyleLbl="node1" presStyleIdx="1" presStyleCnt="4"/>
      <dgm:spPr/>
      <dgm:t>
        <a:bodyPr/>
        <a:lstStyle/>
        <a:p>
          <a:endParaRPr lang="en-US"/>
        </a:p>
      </dgm:t>
    </dgm:pt>
    <dgm:pt modelId="{75E7321E-E6F1-429A-A855-5AD52BF84243}" type="pres">
      <dgm:prSet presAssocID="{2611C9D1-CACE-46CD-BABF-BA65C1686F26}" presName="dummy" presStyleCnt="0"/>
      <dgm:spPr/>
    </dgm:pt>
    <dgm:pt modelId="{663237A4-6492-422E-B4F7-CFAAA6B86C16}" type="pres">
      <dgm:prSet presAssocID="{2611C9D1-CACE-46CD-BABF-BA65C1686F2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EEF26-A2B3-40B7-9EBB-792A39ECEC75}" type="pres">
      <dgm:prSet presAssocID="{34DE2EC4-8D9E-4993-B1AA-7CFADE3D8EA6}" presName="sibTrans" presStyleLbl="node1" presStyleIdx="2" presStyleCnt="4"/>
      <dgm:spPr/>
      <dgm:t>
        <a:bodyPr/>
        <a:lstStyle/>
        <a:p>
          <a:endParaRPr lang="en-US"/>
        </a:p>
      </dgm:t>
    </dgm:pt>
    <dgm:pt modelId="{122E57BC-C520-44CD-8FA8-711029366062}" type="pres">
      <dgm:prSet presAssocID="{08C87DEC-64A8-4EB9-8E81-1B5D037ADC0F}" presName="dummy" presStyleCnt="0"/>
      <dgm:spPr/>
    </dgm:pt>
    <dgm:pt modelId="{5C37579F-713A-4E32-9B2F-DD253B9DAC86}" type="pres">
      <dgm:prSet presAssocID="{08C87DEC-64A8-4EB9-8E81-1B5D037ADC0F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37E71-2479-45BD-A76A-6354B35CC831}" type="pres">
      <dgm:prSet presAssocID="{837129FF-5667-44CF-A9D3-96EC6B50A76B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53BC677E-2C9E-4796-815A-A3A049D8EF5C}" type="presOf" srcId="{4994C92B-5C22-4546-BA86-C637098C8017}" destId="{38AF6C4A-92EF-4F19-BDFE-67D923BB1CD4}" srcOrd="0" destOrd="0" presId="urn:microsoft.com/office/officeart/2005/8/layout/cycle1"/>
    <dgm:cxn modelId="{158B98B7-2AC6-44E0-8340-408F4BDD6701}" type="presOf" srcId="{359F9FB3-D03E-4A22-A598-A6C3F2D06A70}" destId="{1C08B803-3232-48DE-AFE1-BCD72DB9AE41}" srcOrd="0" destOrd="0" presId="urn:microsoft.com/office/officeart/2005/8/layout/cycle1"/>
    <dgm:cxn modelId="{AC462615-AF9C-4AB7-BB84-2EEED9EECB18}" type="presOf" srcId="{03CA2BFB-70C6-4DFF-8C8E-5BEE24F18BEA}" destId="{D8F8BF9E-5DF8-4EDC-8426-63003CABE535}" srcOrd="0" destOrd="0" presId="urn:microsoft.com/office/officeart/2005/8/layout/cycle1"/>
    <dgm:cxn modelId="{E59D78FA-80BD-49D1-AB72-CE5B92B55DAE}" type="presOf" srcId="{A7C669D0-97F1-4A93-941A-1EB4FA3DE116}" destId="{9D1C7065-C4A5-44AA-8358-695B4C1AF56D}" srcOrd="0" destOrd="0" presId="urn:microsoft.com/office/officeart/2005/8/layout/cycle1"/>
    <dgm:cxn modelId="{D70809D6-D619-430F-A7C0-FA7F8DE16638}" type="presOf" srcId="{2611C9D1-CACE-46CD-BABF-BA65C1686F26}" destId="{663237A4-6492-422E-B4F7-CFAAA6B86C16}" srcOrd="0" destOrd="0" presId="urn:microsoft.com/office/officeart/2005/8/layout/cycle1"/>
    <dgm:cxn modelId="{CEBE8056-D4CF-4135-ACC1-1F604A12AA5B}" type="presOf" srcId="{227C8D4F-556B-4D4B-BA85-2B7F344B60EF}" destId="{69A591AC-5D32-4C18-9580-3AA5204D49AE}" srcOrd="0" destOrd="0" presId="urn:microsoft.com/office/officeart/2005/8/layout/cycle1"/>
    <dgm:cxn modelId="{2346C97A-23C3-4571-9414-49945B41A817}" srcId="{359F9FB3-D03E-4A22-A598-A6C3F2D06A70}" destId="{4994C92B-5C22-4546-BA86-C637098C8017}" srcOrd="1" destOrd="0" parTransId="{21FDD368-331B-462B-B992-9BB1ACFFBC6B}" sibTransId="{A7C669D0-97F1-4A93-941A-1EB4FA3DE116}"/>
    <dgm:cxn modelId="{0DCF0555-D1A8-4BD3-9774-72D096CC38ED}" srcId="{359F9FB3-D03E-4A22-A598-A6C3F2D06A70}" destId="{2611C9D1-CACE-46CD-BABF-BA65C1686F26}" srcOrd="2" destOrd="0" parTransId="{8C3C84D8-444B-44C2-B0E5-5EBC318B72D6}" sibTransId="{34DE2EC4-8D9E-4993-B1AA-7CFADE3D8EA6}"/>
    <dgm:cxn modelId="{28A8E4B0-265A-4A2E-8549-1C453CC39F75}" srcId="{359F9FB3-D03E-4A22-A598-A6C3F2D06A70}" destId="{08C87DEC-64A8-4EB9-8E81-1B5D037ADC0F}" srcOrd="3" destOrd="0" parTransId="{99429AF4-A68B-425D-B595-1B2548480E12}" sibTransId="{837129FF-5667-44CF-A9D3-96EC6B50A76B}"/>
    <dgm:cxn modelId="{4877137C-F135-43EF-877F-D8C0BB0B279C}" type="presOf" srcId="{08C87DEC-64A8-4EB9-8E81-1B5D037ADC0F}" destId="{5C37579F-713A-4E32-9B2F-DD253B9DAC86}" srcOrd="0" destOrd="0" presId="urn:microsoft.com/office/officeart/2005/8/layout/cycle1"/>
    <dgm:cxn modelId="{D05BDADA-5378-4725-8827-8EBE05DD887D}" type="presOf" srcId="{837129FF-5667-44CF-A9D3-96EC6B50A76B}" destId="{E0437E71-2479-45BD-A76A-6354B35CC831}" srcOrd="0" destOrd="0" presId="urn:microsoft.com/office/officeart/2005/8/layout/cycle1"/>
    <dgm:cxn modelId="{73492C10-347E-4B95-BC54-4F5482A2B9E2}" type="presOf" srcId="{34DE2EC4-8D9E-4993-B1AA-7CFADE3D8EA6}" destId="{61CEEF26-A2B3-40B7-9EBB-792A39ECEC75}" srcOrd="0" destOrd="0" presId="urn:microsoft.com/office/officeart/2005/8/layout/cycle1"/>
    <dgm:cxn modelId="{B4591C94-DA38-499D-B666-D061F8FB501C}" srcId="{359F9FB3-D03E-4A22-A598-A6C3F2D06A70}" destId="{227C8D4F-556B-4D4B-BA85-2B7F344B60EF}" srcOrd="0" destOrd="0" parTransId="{4A8C898F-23F7-4278-8D97-825D615F8A2A}" sibTransId="{03CA2BFB-70C6-4DFF-8C8E-5BEE24F18BEA}"/>
    <dgm:cxn modelId="{E5E4BA37-ACA8-4A0F-9DEA-CAB226C8D8AC}" type="presParOf" srcId="{1C08B803-3232-48DE-AFE1-BCD72DB9AE41}" destId="{DDAD1E33-2393-4FF8-83F5-15958C7A7AB0}" srcOrd="0" destOrd="0" presId="urn:microsoft.com/office/officeart/2005/8/layout/cycle1"/>
    <dgm:cxn modelId="{8C52072C-EA03-4DB5-974C-E68A03E9C5F4}" type="presParOf" srcId="{1C08B803-3232-48DE-AFE1-BCD72DB9AE41}" destId="{69A591AC-5D32-4C18-9580-3AA5204D49AE}" srcOrd="1" destOrd="0" presId="urn:microsoft.com/office/officeart/2005/8/layout/cycle1"/>
    <dgm:cxn modelId="{481ACE51-9907-4BF1-8FCA-00C571E4625C}" type="presParOf" srcId="{1C08B803-3232-48DE-AFE1-BCD72DB9AE41}" destId="{D8F8BF9E-5DF8-4EDC-8426-63003CABE535}" srcOrd="2" destOrd="0" presId="urn:microsoft.com/office/officeart/2005/8/layout/cycle1"/>
    <dgm:cxn modelId="{65F15D90-9179-4828-B783-D3F758941032}" type="presParOf" srcId="{1C08B803-3232-48DE-AFE1-BCD72DB9AE41}" destId="{6F589F88-61E0-4D52-86E5-D95030AA98A1}" srcOrd="3" destOrd="0" presId="urn:microsoft.com/office/officeart/2005/8/layout/cycle1"/>
    <dgm:cxn modelId="{22B4AA22-7D84-407E-9F81-085D4E0BCA9D}" type="presParOf" srcId="{1C08B803-3232-48DE-AFE1-BCD72DB9AE41}" destId="{38AF6C4A-92EF-4F19-BDFE-67D923BB1CD4}" srcOrd="4" destOrd="0" presId="urn:microsoft.com/office/officeart/2005/8/layout/cycle1"/>
    <dgm:cxn modelId="{784F0FBD-912E-473D-A0C5-8D0DFC1F14A9}" type="presParOf" srcId="{1C08B803-3232-48DE-AFE1-BCD72DB9AE41}" destId="{9D1C7065-C4A5-44AA-8358-695B4C1AF56D}" srcOrd="5" destOrd="0" presId="urn:microsoft.com/office/officeart/2005/8/layout/cycle1"/>
    <dgm:cxn modelId="{1999A7F0-800F-4C58-9277-D079C0D9E444}" type="presParOf" srcId="{1C08B803-3232-48DE-AFE1-BCD72DB9AE41}" destId="{75E7321E-E6F1-429A-A855-5AD52BF84243}" srcOrd="6" destOrd="0" presId="urn:microsoft.com/office/officeart/2005/8/layout/cycle1"/>
    <dgm:cxn modelId="{81047850-5FEC-4EDD-812B-E41B1EA192DA}" type="presParOf" srcId="{1C08B803-3232-48DE-AFE1-BCD72DB9AE41}" destId="{663237A4-6492-422E-B4F7-CFAAA6B86C16}" srcOrd="7" destOrd="0" presId="urn:microsoft.com/office/officeart/2005/8/layout/cycle1"/>
    <dgm:cxn modelId="{35CB380F-B141-4C0D-BFC2-FCC9EFCBB4B5}" type="presParOf" srcId="{1C08B803-3232-48DE-AFE1-BCD72DB9AE41}" destId="{61CEEF26-A2B3-40B7-9EBB-792A39ECEC75}" srcOrd="8" destOrd="0" presId="urn:microsoft.com/office/officeart/2005/8/layout/cycle1"/>
    <dgm:cxn modelId="{57462043-789B-4DD4-BD1F-FB32B810336C}" type="presParOf" srcId="{1C08B803-3232-48DE-AFE1-BCD72DB9AE41}" destId="{122E57BC-C520-44CD-8FA8-711029366062}" srcOrd="9" destOrd="0" presId="urn:microsoft.com/office/officeart/2005/8/layout/cycle1"/>
    <dgm:cxn modelId="{7C164FBE-20DC-48A1-8C61-22908ABE8939}" type="presParOf" srcId="{1C08B803-3232-48DE-AFE1-BCD72DB9AE41}" destId="{5C37579F-713A-4E32-9B2F-DD253B9DAC86}" srcOrd="10" destOrd="0" presId="urn:microsoft.com/office/officeart/2005/8/layout/cycle1"/>
    <dgm:cxn modelId="{6FBFB05B-984F-4160-A812-0FE63A99291D}" type="presParOf" srcId="{1C08B803-3232-48DE-AFE1-BCD72DB9AE41}" destId="{E0437E71-2479-45BD-A76A-6354B35CC83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B90C76-5ADA-4C57-9117-9201980DA23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986072-5A07-4A07-AB2C-5FF1D7DCDD9D}">
      <dgm:prSet phldrT="[Text]" custT="1"/>
      <dgm:spPr>
        <a:solidFill>
          <a:schemeClr val="bg1"/>
        </a:solidFill>
      </dgm:spPr>
      <dgm:t>
        <a:bodyPr/>
        <a:lstStyle/>
        <a:p>
          <a:r>
            <a:rPr lang="prs-AF" sz="3200" dirty="0" smtClean="0">
              <a:solidFill>
                <a:schemeClr val="tx1"/>
              </a:solidFill>
              <a:cs typeface="2  Nazanin" panose="00000400000000000000" pitchFamily="2" charset="-78"/>
            </a:rPr>
            <a:t>استفاده توسط مریض</a:t>
          </a:r>
          <a:endParaRPr lang="en-US" sz="3200" dirty="0">
            <a:solidFill>
              <a:schemeClr val="tx1"/>
            </a:solidFill>
            <a:cs typeface="2  Nazanin" panose="00000400000000000000" pitchFamily="2" charset="-78"/>
          </a:endParaRPr>
        </a:p>
      </dgm:t>
    </dgm:pt>
    <dgm:pt modelId="{6AE40523-08A0-4B55-860B-D34F45F191EA}" type="parTrans" cxnId="{7972AF7F-79FF-4D69-8CF5-C2C927056CF1}">
      <dgm:prSet/>
      <dgm:spPr/>
      <dgm:t>
        <a:bodyPr/>
        <a:lstStyle/>
        <a:p>
          <a:endParaRPr lang="en-US"/>
        </a:p>
      </dgm:t>
    </dgm:pt>
    <dgm:pt modelId="{F229D21B-3753-4A00-9E6F-8AC3F5761900}" type="sibTrans" cxnId="{7972AF7F-79FF-4D69-8CF5-C2C927056CF1}">
      <dgm:prSet/>
      <dgm:spPr/>
      <dgm:t>
        <a:bodyPr/>
        <a:lstStyle/>
        <a:p>
          <a:endParaRPr lang="en-US"/>
        </a:p>
      </dgm:t>
    </dgm:pt>
    <dgm:pt modelId="{F9A6D6DE-7425-4F93-8389-EC0CC545A05B}">
      <dgm:prSet phldrT="[Text]" custT="1"/>
      <dgm:spPr>
        <a:solidFill>
          <a:schemeClr val="bg1"/>
        </a:solidFill>
      </dgm:spPr>
      <dgm:t>
        <a:bodyPr/>
        <a:lstStyle/>
        <a:p>
          <a:r>
            <a:rPr lang="prs-AF" sz="3200" dirty="0" smtClean="0">
              <a:solidFill>
                <a:schemeClr val="tx1"/>
              </a:solidFill>
              <a:cs typeface="2  Nazanin" panose="00000400000000000000" pitchFamily="2" charset="-78"/>
            </a:rPr>
            <a:t>توزیع توسط فارمسیست</a:t>
          </a:r>
          <a:endParaRPr lang="en-US" sz="3200" dirty="0">
            <a:solidFill>
              <a:schemeClr val="tx1"/>
            </a:solidFill>
            <a:cs typeface="2  Nazanin" panose="00000400000000000000" pitchFamily="2" charset="-78"/>
          </a:endParaRPr>
        </a:p>
      </dgm:t>
    </dgm:pt>
    <dgm:pt modelId="{28E1736F-93F0-4DFF-A3B5-BE36C37A025A}" type="parTrans" cxnId="{CB384780-1EC8-46FE-80BD-CD8B784073B3}">
      <dgm:prSet/>
      <dgm:spPr/>
      <dgm:t>
        <a:bodyPr/>
        <a:lstStyle/>
        <a:p>
          <a:endParaRPr lang="en-US"/>
        </a:p>
      </dgm:t>
    </dgm:pt>
    <dgm:pt modelId="{AA29349D-DC68-475E-87F4-BEE19AEFD33B}" type="sibTrans" cxnId="{CB384780-1EC8-46FE-80BD-CD8B784073B3}">
      <dgm:prSet/>
      <dgm:spPr/>
      <dgm:t>
        <a:bodyPr/>
        <a:lstStyle/>
        <a:p>
          <a:endParaRPr lang="en-US"/>
        </a:p>
      </dgm:t>
    </dgm:pt>
    <dgm:pt modelId="{AFBF0D94-B233-4782-A1EA-14970D96D149}">
      <dgm:prSet phldrT="[Text]" custT="1"/>
      <dgm:spPr>
        <a:solidFill>
          <a:schemeClr val="bg1"/>
        </a:solidFill>
      </dgm:spPr>
      <dgm:t>
        <a:bodyPr/>
        <a:lstStyle/>
        <a:p>
          <a:r>
            <a:rPr lang="ar-SA" sz="3200" dirty="0" smtClean="0">
              <a:solidFill>
                <a:schemeClr val="tx1"/>
              </a:solidFill>
              <a:cs typeface="2  Nazanin" panose="00000400000000000000" pitchFamily="2" charset="-78"/>
            </a:rPr>
            <a:t>تجوي</a:t>
          </a:r>
          <a:r>
            <a:rPr lang="prs-AF" sz="3200" dirty="0" smtClean="0">
              <a:solidFill>
                <a:schemeClr val="tx1"/>
              </a:solidFill>
              <a:cs typeface="2  Nazanin" panose="00000400000000000000" pitchFamily="2" charset="-78"/>
            </a:rPr>
            <a:t>ز توسط داکتر </a:t>
          </a:r>
          <a:r>
            <a:rPr lang="prs-AF" sz="3200" dirty="0" smtClean="0">
              <a:cs typeface="2  Nazanin" panose="00000400000000000000" pitchFamily="2" charset="-78"/>
            </a:rPr>
            <a:t>داکتر</a:t>
          </a:r>
          <a:endParaRPr lang="en-US" sz="3200" dirty="0">
            <a:cs typeface="2  Nazanin" panose="00000400000000000000" pitchFamily="2" charset="-78"/>
          </a:endParaRPr>
        </a:p>
      </dgm:t>
    </dgm:pt>
    <dgm:pt modelId="{67278A38-9B5A-4D70-B7F5-3FF2D5AC5773}" type="parTrans" cxnId="{4815C2CF-FA43-4358-9E71-BAABB3469F4A}">
      <dgm:prSet/>
      <dgm:spPr/>
      <dgm:t>
        <a:bodyPr/>
        <a:lstStyle/>
        <a:p>
          <a:endParaRPr lang="en-US"/>
        </a:p>
      </dgm:t>
    </dgm:pt>
    <dgm:pt modelId="{A8E32F64-89A6-4EF4-95E2-EF70FC853A94}" type="sibTrans" cxnId="{4815C2CF-FA43-4358-9E71-BAABB3469F4A}">
      <dgm:prSet/>
      <dgm:spPr/>
      <dgm:t>
        <a:bodyPr/>
        <a:lstStyle/>
        <a:p>
          <a:endParaRPr lang="en-US"/>
        </a:p>
      </dgm:t>
    </dgm:pt>
    <dgm:pt modelId="{E85B0F47-A67E-46F3-AE4D-CEE53EE3B0EA}" type="pres">
      <dgm:prSet presAssocID="{6EB90C76-5ADA-4C57-9117-9201980DA23D}" presName="Name0" presStyleCnt="0">
        <dgm:presLayoutVars>
          <dgm:dir/>
          <dgm:resizeHandles val="exact"/>
        </dgm:presLayoutVars>
      </dgm:prSet>
      <dgm:spPr/>
    </dgm:pt>
    <dgm:pt modelId="{AE4889D3-36E1-428A-BE69-DE555E90300A}" type="pres">
      <dgm:prSet presAssocID="{B9986072-5A07-4A07-AB2C-5FF1D7DCDD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B7CD3-3463-4EC0-A876-E645A623786F}" type="pres">
      <dgm:prSet presAssocID="{F229D21B-3753-4A00-9E6F-8AC3F5761900}" presName="sibTrans" presStyleLbl="sibTrans2D1" presStyleIdx="0" presStyleCnt="2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6115EBE8-FBEA-4649-AA4C-98427FBB54A5}" type="pres">
      <dgm:prSet presAssocID="{F229D21B-3753-4A00-9E6F-8AC3F576190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EA344DC-398C-45CB-859C-CBEB1F1B90D2}" type="pres">
      <dgm:prSet presAssocID="{F9A6D6DE-7425-4F93-8389-EC0CC545A05B}" presName="node" presStyleLbl="node1" presStyleIdx="1" presStyleCnt="3" custScaleX="153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A9547-088C-499A-A664-1C26D16A62B4}" type="pres">
      <dgm:prSet presAssocID="{AA29349D-DC68-475E-87F4-BEE19AEFD33B}" presName="sibTrans" presStyleLbl="sibTrans2D1" presStyleIdx="1" presStyleCnt="2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A055F6BD-A305-427B-8A0B-730EC4A196A6}" type="pres">
      <dgm:prSet presAssocID="{AA29349D-DC68-475E-87F4-BEE19AEFD33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D491F62-B671-41D9-B599-951F57B5F878}" type="pres">
      <dgm:prSet presAssocID="{AFBF0D94-B233-4782-A1EA-14970D96D149}" presName="node" presStyleLbl="node1" presStyleIdx="2" presStyleCnt="3" custScaleY="78804" custLinFactX="23470" custLinFactNeighborX="100000" custLinFactNeighborY="4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7C8335-AA60-43B6-BC5D-AC5B3B3BDA4B}" type="presOf" srcId="{6EB90C76-5ADA-4C57-9117-9201980DA23D}" destId="{E85B0F47-A67E-46F3-AE4D-CEE53EE3B0EA}" srcOrd="0" destOrd="0" presId="urn:microsoft.com/office/officeart/2005/8/layout/process1"/>
    <dgm:cxn modelId="{242A2343-AF25-41A3-9B79-8C189273C331}" type="presOf" srcId="{AA29349D-DC68-475E-87F4-BEE19AEFD33B}" destId="{A055F6BD-A305-427B-8A0B-730EC4A196A6}" srcOrd="1" destOrd="0" presId="urn:microsoft.com/office/officeart/2005/8/layout/process1"/>
    <dgm:cxn modelId="{5E077D1F-6CF0-40B0-A830-0CC65CB9DC15}" type="presOf" srcId="{B9986072-5A07-4A07-AB2C-5FF1D7DCDD9D}" destId="{AE4889D3-36E1-428A-BE69-DE555E90300A}" srcOrd="0" destOrd="0" presId="urn:microsoft.com/office/officeart/2005/8/layout/process1"/>
    <dgm:cxn modelId="{4815C2CF-FA43-4358-9E71-BAABB3469F4A}" srcId="{6EB90C76-5ADA-4C57-9117-9201980DA23D}" destId="{AFBF0D94-B233-4782-A1EA-14970D96D149}" srcOrd="2" destOrd="0" parTransId="{67278A38-9B5A-4D70-B7F5-3FF2D5AC5773}" sibTransId="{A8E32F64-89A6-4EF4-95E2-EF70FC853A94}"/>
    <dgm:cxn modelId="{CB384780-1EC8-46FE-80BD-CD8B784073B3}" srcId="{6EB90C76-5ADA-4C57-9117-9201980DA23D}" destId="{F9A6D6DE-7425-4F93-8389-EC0CC545A05B}" srcOrd="1" destOrd="0" parTransId="{28E1736F-93F0-4DFF-A3B5-BE36C37A025A}" sibTransId="{AA29349D-DC68-475E-87F4-BEE19AEFD33B}"/>
    <dgm:cxn modelId="{2850DE0B-10E3-4E2F-8F34-C5D3AE5F3350}" type="presOf" srcId="{F9A6D6DE-7425-4F93-8389-EC0CC545A05B}" destId="{8EA344DC-398C-45CB-859C-CBEB1F1B90D2}" srcOrd="0" destOrd="0" presId="urn:microsoft.com/office/officeart/2005/8/layout/process1"/>
    <dgm:cxn modelId="{41D566C5-F10D-4D40-A29D-122A03BF4C65}" type="presOf" srcId="{F229D21B-3753-4A00-9E6F-8AC3F5761900}" destId="{6115EBE8-FBEA-4649-AA4C-98427FBB54A5}" srcOrd="1" destOrd="0" presId="urn:microsoft.com/office/officeart/2005/8/layout/process1"/>
    <dgm:cxn modelId="{A7F196FA-1DFD-419B-9FCE-A9AFED043434}" type="presOf" srcId="{AA29349D-DC68-475E-87F4-BEE19AEFD33B}" destId="{0D4A9547-088C-499A-A664-1C26D16A62B4}" srcOrd="0" destOrd="0" presId="urn:microsoft.com/office/officeart/2005/8/layout/process1"/>
    <dgm:cxn modelId="{90EA8894-ED9D-4B13-8EA9-87B24E1BA786}" type="presOf" srcId="{F229D21B-3753-4A00-9E6F-8AC3F5761900}" destId="{D01B7CD3-3463-4EC0-A876-E645A623786F}" srcOrd="0" destOrd="0" presId="urn:microsoft.com/office/officeart/2005/8/layout/process1"/>
    <dgm:cxn modelId="{FBF0AE8B-BD43-4A39-A6E8-665A5558CE72}" type="presOf" srcId="{AFBF0D94-B233-4782-A1EA-14970D96D149}" destId="{4D491F62-B671-41D9-B599-951F57B5F878}" srcOrd="0" destOrd="0" presId="urn:microsoft.com/office/officeart/2005/8/layout/process1"/>
    <dgm:cxn modelId="{7972AF7F-79FF-4D69-8CF5-C2C927056CF1}" srcId="{6EB90C76-5ADA-4C57-9117-9201980DA23D}" destId="{B9986072-5A07-4A07-AB2C-5FF1D7DCDD9D}" srcOrd="0" destOrd="0" parTransId="{6AE40523-08A0-4B55-860B-D34F45F191EA}" sibTransId="{F229D21B-3753-4A00-9E6F-8AC3F5761900}"/>
    <dgm:cxn modelId="{CF9B4C11-2E8A-4E6D-A641-1F2631D9FE55}" type="presParOf" srcId="{E85B0F47-A67E-46F3-AE4D-CEE53EE3B0EA}" destId="{AE4889D3-36E1-428A-BE69-DE555E90300A}" srcOrd="0" destOrd="0" presId="urn:microsoft.com/office/officeart/2005/8/layout/process1"/>
    <dgm:cxn modelId="{92698563-4903-4426-8596-53A572CCB9A6}" type="presParOf" srcId="{E85B0F47-A67E-46F3-AE4D-CEE53EE3B0EA}" destId="{D01B7CD3-3463-4EC0-A876-E645A623786F}" srcOrd="1" destOrd="0" presId="urn:microsoft.com/office/officeart/2005/8/layout/process1"/>
    <dgm:cxn modelId="{BFD11EBA-996C-40E6-BDDF-8811CA795FAD}" type="presParOf" srcId="{D01B7CD3-3463-4EC0-A876-E645A623786F}" destId="{6115EBE8-FBEA-4649-AA4C-98427FBB54A5}" srcOrd="0" destOrd="0" presId="urn:microsoft.com/office/officeart/2005/8/layout/process1"/>
    <dgm:cxn modelId="{4188A699-ABD6-48F6-9554-6818D5961061}" type="presParOf" srcId="{E85B0F47-A67E-46F3-AE4D-CEE53EE3B0EA}" destId="{8EA344DC-398C-45CB-859C-CBEB1F1B90D2}" srcOrd="2" destOrd="0" presId="urn:microsoft.com/office/officeart/2005/8/layout/process1"/>
    <dgm:cxn modelId="{FB2B88D1-F4EA-4B02-9BD8-2E0656B2AF95}" type="presParOf" srcId="{E85B0F47-A67E-46F3-AE4D-CEE53EE3B0EA}" destId="{0D4A9547-088C-499A-A664-1C26D16A62B4}" srcOrd="3" destOrd="0" presId="urn:microsoft.com/office/officeart/2005/8/layout/process1"/>
    <dgm:cxn modelId="{77EA562F-0AED-4343-BAE0-726686683B93}" type="presParOf" srcId="{0D4A9547-088C-499A-A664-1C26D16A62B4}" destId="{A055F6BD-A305-427B-8A0B-730EC4A196A6}" srcOrd="0" destOrd="0" presId="urn:microsoft.com/office/officeart/2005/8/layout/process1"/>
    <dgm:cxn modelId="{9C65DCA3-DE93-48C5-B7DA-EE7A163B86E2}" type="presParOf" srcId="{E85B0F47-A67E-46F3-AE4D-CEE53EE3B0EA}" destId="{4D491F62-B671-41D9-B599-951F57B5F87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3-08-06T07:30:23.9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16131 6617 0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3-08-06T07:40:09.2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24557 3007 0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9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3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26C4-F9BE-4417-8455-B9839C0260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16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60EA-6B0C-4DC0-88B8-F7DB873082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3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AEEA-7DC1-4C4E-B878-BE0E89D08F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44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7108-03E1-455F-B5D0-0CFCC8EF7A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500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2858-BA6B-450E-9EE5-5D5718BFB1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593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9548-8376-4A0B-A307-27FB26EC34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269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27FA-8E6C-4C01-92E6-3CE4C23828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3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419-7207-44AF-AB86-8BD628A7F8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010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96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ACEC-CB7C-47CB-B355-6306C27467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829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24BA-6431-41A8-B3A7-DBD24C375C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490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C852-4367-4B7A-89D7-67E926AC59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042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2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4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E5FCB-58DA-45D4-A1B8-2341094959F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FB70-7615-400F-B20F-C3EE2C931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1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3EC7-5625-4ED6-AABC-7669634915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6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prs-AF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معرفی </a:t>
            </a:r>
            <a:r>
              <a:rPr lang="ar-SA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ورکشاپ آموزشی استفاده معقول ادویه </a:t>
            </a:r>
            <a:endParaRPr lang="en-US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ahij Nazanin" panose="02040503050201020203" pitchFamily="18" charset="-78"/>
            </a:endParaRPr>
          </a:p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برای دکتوران طب</a:t>
            </a:r>
            <a:endParaRPr lang="prs-AF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ahij Nazanin" panose="02040503050201020203" pitchFamily="18" charset="-78"/>
            </a:endParaRPr>
          </a:p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prs-AF" sz="2400" dirty="0" smtClean="0"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پوهنتون علوم طبی کابل </a:t>
            </a:r>
            <a:r>
              <a:rPr lang="prs-AF" sz="2400" dirty="0"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۱۴۰۲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ahij Nazanin" panose="02040503050201020203" pitchFamily="18" charset="-78"/>
            </a:endParaRP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694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rs-AF" sz="5400" dirty="0" smtClean="0">
                <a:cs typeface="2  Nazanin" panose="00000400000000000000" pitchFamily="2" charset="-78"/>
              </a:rPr>
              <a:t>دوران  استفاده دوا </a:t>
            </a:r>
            <a:endParaRPr lang="en-US" sz="5400" dirty="0">
              <a:cs typeface="2 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119759"/>
              </p:ext>
            </p:extLst>
          </p:nvPr>
        </p:nvGraphicFramePr>
        <p:xfrm>
          <a:off x="838200" y="190098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4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2  Nazanin" panose="00000400000000000000" pitchFamily="2" charset="-78"/>
              </a:rPr>
              <a:t>انتخاب دوا 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تعداد دوا ها به اندازه زیاد است که هیچ کشوری نمی تواند همزمان همه دوا های موجود در جهان را تهیه و تدارک نماید </a:t>
            </a:r>
          </a:p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درحدود ۷۰۰۰ دوا تحت نام غیر اختصاص بین المللی </a:t>
            </a:r>
            <a:r>
              <a:rPr lang="en-US" sz="3600" dirty="0" smtClean="0">
                <a:cs typeface="2  Nazanin" panose="00000400000000000000" pitchFamily="2" charset="-78"/>
              </a:rPr>
              <a:t>(INN) </a:t>
            </a:r>
            <a:r>
              <a:rPr lang="prs-AF" sz="3600" dirty="0" smtClean="0">
                <a:cs typeface="2  Nazanin" panose="00000400000000000000" pitchFamily="2" charset="-78"/>
              </a:rPr>
              <a:t> ثبت است  </a:t>
            </a:r>
            <a:r>
              <a:rPr lang="en-US" sz="3600" dirty="0" smtClean="0">
                <a:solidFill>
                  <a:srgbClr val="3C4245"/>
                </a:solidFill>
                <a:latin typeface="Arial" panose="020B0604020202020204" pitchFamily="34" charset="0"/>
                <a:cs typeface="2  Nazanin" panose="00000400000000000000" pitchFamily="2" charset="-78"/>
              </a:rPr>
              <a:t>(</a:t>
            </a:r>
            <a:r>
              <a:rPr lang="en-US" sz="1500" dirty="0" smtClean="0">
                <a:solidFill>
                  <a:srgbClr val="3C4245"/>
                </a:solidFill>
                <a:latin typeface="Arial" panose="020B0604020202020204" pitchFamily="34" charset="0"/>
                <a:cs typeface="2  Nazanin" panose="00000400000000000000" pitchFamily="2" charset="-78"/>
              </a:rPr>
              <a:t>https://www.who.int/teams/health-product-and-policy-standards/inn/guidance-on-inn  </a:t>
            </a:r>
            <a:r>
              <a:rPr lang="en-US" sz="3600" dirty="0" smtClean="0">
                <a:solidFill>
                  <a:srgbClr val="3C4245"/>
                </a:solidFill>
                <a:latin typeface="Arial" panose="020B0604020202020204" pitchFamily="34" charset="0"/>
                <a:cs typeface="2  Nazanin" panose="00000400000000000000" pitchFamily="2" charset="-78"/>
              </a:rPr>
              <a:t>)</a:t>
            </a:r>
            <a:endParaRPr lang="prs-AF" sz="3600" dirty="0" smtClean="0">
              <a:cs typeface="2  Nazanin" panose="00000400000000000000" pitchFamily="2" charset="-78"/>
            </a:endParaRPr>
          </a:p>
          <a:p>
            <a:pPr algn="r" rtl="1"/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11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هرگاه هر </a:t>
            </a:r>
            <a:r>
              <a:rPr lang="en-US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INN</a:t>
            </a:r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 </a:t>
            </a:r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به طور اوسط سه شکل دوایی و دو </a:t>
            </a:r>
            <a:r>
              <a:rPr lang="en-US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Strength </a:t>
            </a:r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 داشته </a:t>
            </a:r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باشد تعداد اقلام جنریک به بیشتر از ۴۲۰۰۰ می </a:t>
            </a:r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رسد</a:t>
            </a:r>
            <a:r>
              <a:rPr lang="en-US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.</a:t>
            </a:r>
          </a:p>
          <a:p>
            <a:pPr marL="0" lvl="0" indent="0" algn="r" rtl="1">
              <a:buNone/>
            </a:pPr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 </a:t>
            </a:r>
            <a:endParaRPr lang="prs-AF" sz="3600" dirty="0">
              <a:solidFill>
                <a:prstClr val="black"/>
              </a:solidFill>
              <a:cs typeface="2  Nazanin" panose="00000400000000000000" pitchFamily="2" charset="-78"/>
            </a:endParaRPr>
          </a:p>
          <a:p>
            <a:pPr lvl="0" algn="r" rtl="1"/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در حدود ۱۲۵۰۰۰  مستحضر تجارتی دوایی در فارمکوپه مارتیندال درج است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1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algn="r" rtl="1"/>
            <a:r>
              <a:rPr lang="prs-AF" sz="4000" dirty="0" smtClean="0">
                <a:cs typeface="2  Nazanin" panose="00000400000000000000" pitchFamily="2" charset="-78"/>
              </a:rPr>
              <a:t>هرگاه  قرار باشد که هر دواخانه از هریک از اقلام مذکور حد اقل به اندازه ۱۰۰۰۰ افغانی دوا داشته باشد سرمایه هریک از دوا خانه یک میلیارد و ۲۵ میلیون افغانی خواهد بود.</a:t>
            </a:r>
          </a:p>
          <a:p>
            <a:pPr algn="r" rtl="1"/>
            <a:r>
              <a:rPr lang="prs-AF" sz="4000" dirty="0">
                <a:cs typeface="2  Nazanin" panose="00000400000000000000" pitchFamily="2" charset="-78"/>
              </a:rPr>
              <a:t> </a:t>
            </a:r>
            <a:r>
              <a:rPr lang="prs-AF" sz="4000" dirty="0" smtClean="0">
                <a:cs typeface="2  Nazanin" panose="00000400000000000000" pitchFamily="2" charset="-78"/>
              </a:rPr>
              <a:t>به حافظه سپردن همه نام های دوا برای داکتر وفارمسیست بسیار مشکل بوده و سبب سوء </a:t>
            </a:r>
            <a:r>
              <a:rPr lang="prs-AF" sz="4000" dirty="0">
                <a:cs typeface="2  Nazanin" panose="00000400000000000000" pitchFamily="2" charset="-78"/>
              </a:rPr>
              <a:t>تفاهمات خواهد شد</a:t>
            </a:r>
          </a:p>
          <a:p>
            <a:pPr algn="r" rtl="1"/>
            <a:endParaRPr lang="prs-AF" sz="4000" dirty="0" smtClean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prs-AF" sz="4000" dirty="0" smtClean="0">
                <a:cs typeface="2  Nazanin" panose="00000400000000000000" pitchFamily="2" charset="-78"/>
              </a:rPr>
              <a:t> </a:t>
            </a:r>
            <a:endParaRPr lang="en-US" sz="40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prs-AF" sz="3700" dirty="0">
                <a:solidFill>
                  <a:prstClr val="black"/>
                </a:solidFill>
                <a:cs typeface="2  Nazanin" panose="00000400000000000000" pitchFamily="2" charset="-78"/>
              </a:rPr>
              <a:t>ولی همین تعداد چشمگیر دوا ها به تقریبا۳۰ گروپ بزرگ و در حدود ۱۰۰ گروپ کوچکتر تصنیف می شود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2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prs-AF" sz="3600" dirty="0" smtClean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prs-AF" sz="3600" dirty="0" smtClean="0">
                <a:cs typeface="2  Nazanin" panose="00000400000000000000" pitchFamily="2" charset="-78"/>
              </a:rPr>
              <a:t>مفکوره ادویه اساسی این است که یک تعداد محدود دوا های که بطور دقیق و علمی انتخاب شده باشد سبب عرضه بهتر خدمات صحی و مدیریت بهتر دوایی و تنقیص هزینه خواهد شد </a:t>
            </a:r>
          </a:p>
          <a:p>
            <a:pPr marL="0" indent="0" algn="r" rtl="1">
              <a:buNone/>
            </a:pPr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05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8250" t="3810" b="14210"/>
          <a:stretch/>
        </p:blipFill>
        <p:spPr bwMode="auto">
          <a:xfrm>
            <a:off x="2082018" y="407963"/>
            <a:ext cx="8299939" cy="55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2924-9F3E-498B-9B66-05403EFB8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Drug Supply Management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681-1A86-4E8F-BCBD-B1ED175AC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807160" y="2382120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1320" y="231840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999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2  Nazanin" panose="00000400000000000000" pitchFamily="2" charset="-78"/>
              </a:rPr>
              <a:t>نگاه مختصر به مشکلات موجوده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در این قسمت صرف به مشکلات بخش های انتخاب و استعمال دوا نگاه مختصری می شود . بخش های تدارک ، کیفیت و توزیع شامل بحث ورکشاپ نمی باشد</a:t>
            </a:r>
            <a:endParaRPr lang="en-US" sz="3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prs-AF" sz="3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  <a:p>
            <a:endParaRPr lang="en-US" sz="3600" dirty="0">
              <a:cs typeface="2 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3423434"/>
            <a:ext cx="3789400" cy="27543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271803" y="3544094"/>
            <a:ext cx="1378633" cy="914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83204" y="3387969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290698"/>
          </a:xfrm>
        </p:spPr>
        <p:txBody>
          <a:bodyPr>
            <a:norm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ادویه مجاز به همان  ادویه اطلاق میشود که اجازه تولید، تورید واستفاده آن در داخل کشورتوسط وزارت صحت عامه داده شده باشد(4)</a:t>
            </a:r>
            <a:endParaRPr lang="prs-AF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در لست </a:t>
            </a:r>
            <a:r>
              <a:rPr lang="fa-IR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ادویه مجاز</a:t>
            </a:r>
            <a:r>
              <a:rPr lang="prs-AF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چندین سال </a:t>
            </a:r>
            <a:r>
              <a:rPr lang="prs-AF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قبل</a:t>
            </a:r>
            <a:r>
              <a:rPr lang="fa-IR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در </a:t>
            </a: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حدود </a:t>
            </a:r>
            <a:r>
              <a:rPr lang="fa-IR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1650</a:t>
            </a:r>
            <a:r>
              <a:rPr lang="prs-AF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</a:t>
            </a:r>
            <a:r>
              <a:rPr lang="fa-IR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قلم </a:t>
            </a: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دوا  ثبت </a:t>
            </a:r>
            <a:r>
              <a:rPr lang="prs-AF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شده بود </a:t>
            </a: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ولی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بیشتر از هزار قلم دوا به آن افزوده شده  است</a:t>
            </a:r>
            <a:r>
              <a:rPr lang="prs-AF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.</a:t>
            </a: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تخمین شده که بیشتر از ۱۹٪ ادویه موجود در بازار از نوع غیر مجاز است( فواد. ۱۴۰۰ 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1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908430"/>
          </a:xfrm>
        </p:spPr>
        <p:txBody>
          <a:bodyPr>
            <a:normAutofit/>
          </a:bodyPr>
          <a:lstStyle/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prs-AF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یک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دوا با نام های تجارتی مختلف </a:t>
            </a:r>
            <a:r>
              <a:rPr lang="prs-AF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مشکلات ذیل را سبب خواهد شد:</a:t>
            </a: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سرگردانی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مریض </a:t>
            </a:r>
            <a:endParaRPr lang="prs-AF" sz="36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سوءتفاهمات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میان دکتوران و </a:t>
            </a: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دواخانه</a:t>
            </a:r>
            <a:r>
              <a:rPr lang="prs-AF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  </a:t>
            </a: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endParaRPr lang="prs-AF" sz="36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مشکلات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تشخیص </a:t>
            </a: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سابقه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دوایی مریض ، </a:t>
            </a:r>
            <a:r>
              <a:rPr lang="prs-AF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          </a:t>
            </a: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مشکلات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کنترول کیفیت و </a:t>
            </a: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توزیع در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دواخانه ها </a:t>
            </a:r>
            <a:endParaRPr lang="prs-AF" sz="36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مساعد شدن زمینه </a:t>
            </a: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سو</a:t>
            </a:r>
            <a:r>
              <a:rPr lang="prs-AF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ء</a:t>
            </a: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استفاده </a:t>
            </a:r>
            <a:r>
              <a:rPr lang="prs-AF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مالی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31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 algn="ctr" rtl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</a:br>
            <a:r>
              <a:rPr lang="ar-SA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جایگاه  </a:t>
            </a:r>
            <a:r>
              <a:rPr lang="ar-SA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دوا در بخش خدمات صحی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استفاده از دوا 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 </a:t>
            </a:r>
            <a:r>
              <a:rPr lang="ar-SA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قدامت طولانی دارد</a:t>
            </a:r>
            <a:r>
              <a:rPr lang="en-US" sz="3600" dirty="0" smtClean="0">
                <a:effectLst/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دوا دارای ارزش خاصی در حفظ و ارتقای صحت </a:t>
            </a:r>
            <a:r>
              <a:rPr lang="prs-AF" sz="3600" dirty="0" smtClean="0"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است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دارای تاثیرات اقتصادی  نیز است  (جلوگیری از تنقیص تولید )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از میان در حدود ده صنعت و تجارت پر  هزینه جهان است .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84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ادویه قاچاق  </a:t>
            </a:r>
            <a:r>
              <a:rPr lang="fa-IR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وتقلبی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ادویه تقلبی عبارت از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ادویه اند که لیبل آنها در رابطه به محتوی ویا منبع تولید آنها بشکل  قصدی و فریب کارانه نادرست ارائه شده باشد</a:t>
            </a: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(15) </a:t>
            </a:r>
            <a:endParaRPr lang="prs-AF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مورد ادویه قاچاق  وتقلبی سوء تفاهمات زیادی است.   </a:t>
            </a:r>
            <a:endParaRPr lang="prs-AF" sz="3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84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ورود ادویه قاچاقی عوامل مختلف و مغلق </a:t>
            </a: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دار</a:t>
            </a:r>
            <a:r>
              <a:rPr lang="prs-AF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</a:t>
            </a:r>
            <a:r>
              <a:rPr lang="ar-SA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 </a:t>
            </a:r>
            <a:r>
              <a:rPr lang="ar-SA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 </a:t>
            </a: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 </a:t>
            </a:r>
            <a:endParaRPr lang="prs-AF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امکان موجودیت دوای تقلبی در میان دواهای  رسم</a:t>
            </a:r>
            <a:r>
              <a:rPr lang="prs-AF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اً</a:t>
            </a: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وارد شده همیشه نفی شده نمی</a:t>
            </a:r>
            <a:r>
              <a:rPr lang="prs-AF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تواند همچنانکه دوای قاچاق همیشه به معنی دوای تقلبی نیست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04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rs-AF" sz="5400" dirty="0" smtClean="0">
                <a:cs typeface="2  Nazanin" panose="00000400000000000000" pitchFamily="2" charset="-78"/>
              </a:rPr>
              <a:t>دوران  استفاده دوا </a:t>
            </a:r>
            <a:endParaRPr lang="en-US" sz="5400" dirty="0">
              <a:cs typeface="2  Nazanin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63074"/>
              </p:ext>
            </p:extLst>
          </p:nvPr>
        </p:nvGraphicFramePr>
        <p:xfrm>
          <a:off x="838200" y="190098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24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054533"/>
              </p:ext>
            </p:extLst>
          </p:nvPr>
        </p:nvGraphicFramePr>
        <p:xfrm>
          <a:off x="6923314" y="2364377"/>
          <a:ext cx="5268686" cy="373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Arrow 2"/>
          <p:cNvSpPr/>
          <p:nvPr/>
        </p:nvSpPr>
        <p:spPr>
          <a:xfrm>
            <a:off x="6260123" y="2968283"/>
            <a:ext cx="1525340" cy="39017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7790739"/>
              </p:ext>
            </p:extLst>
          </p:nvPr>
        </p:nvGraphicFramePr>
        <p:xfrm>
          <a:off x="478303" y="1406769"/>
          <a:ext cx="5613008" cy="341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967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مشکلات جدی در سطوح</a:t>
            </a:r>
            <a:r>
              <a:rPr lang="prs-AF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مختلفه استعمال دوا نیز موجود است که به شکل مفصل در این ورکشاپ به بحث گرفته خواهد شد :</a:t>
            </a: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prs-AF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- مشکلات در </a:t>
            </a:r>
            <a:r>
              <a:rPr lang="ar-SA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نسخه نویسی ،  </a:t>
            </a:r>
            <a:endParaRPr lang="prs-AF" sz="3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prs-AF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- در توزیع دوا یا </a:t>
            </a:r>
            <a:r>
              <a:rPr lang="ar-SA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اجرای نسخه در دواخانه </a:t>
            </a:r>
            <a:endParaRPr lang="prs-AF" sz="3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prs-AF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-</a:t>
            </a:r>
            <a:r>
              <a:rPr lang="ar-SA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</a:t>
            </a:r>
            <a:r>
              <a:rPr lang="prs-AF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در </a:t>
            </a:r>
            <a:r>
              <a:rPr lang="ar-SA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استعمال دوا  توسط مریض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88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rs-AF" dirty="0" smtClean="0"/>
              <a:t>نمونه نسخه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55" r="13153"/>
          <a:stretch/>
        </p:blipFill>
        <p:spPr>
          <a:xfrm>
            <a:off x="1064907" y="1016000"/>
            <a:ext cx="4459593" cy="5686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1448"/>
            <a:ext cx="5499069" cy="70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prs-AF" sz="3600" dirty="0" smtClean="0">
                <a:cs typeface="2  Nazanin" panose="00000400000000000000" pitchFamily="2" charset="-78"/>
              </a:rPr>
              <a:t>برای رسیدگی به این مشکلات سه طریقه معمول است </a:t>
            </a:r>
          </a:p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مداخله تعلیمی </a:t>
            </a:r>
          </a:p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مداخله مدیریتی ( استفاده از رهنمود ها، اجرای سروی ها و نظر خواهی ها جهت اخذ تصامیم) </a:t>
            </a:r>
          </a:p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مداخله انتظامی ( وضع مقررات،‌ پالیسی ها و اعمال محدودیت ها)</a:t>
            </a:r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76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16" t="24021" r="22534" b="8355"/>
          <a:stretch/>
        </p:blipFill>
        <p:spPr>
          <a:xfrm>
            <a:off x="1899137" y="276917"/>
            <a:ext cx="9524533" cy="6325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06900" y="5387926"/>
            <a:ext cx="133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27/2 MS MDS Part2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181686" y="2124224"/>
            <a:ext cx="984730" cy="3235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376685"/>
            <a:ext cx="1547445" cy="13407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3874" y="1513782"/>
            <a:ext cx="1097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rs-AF" sz="2800" dirty="0" smtClean="0">
                <a:cs typeface="2  Nazanin" panose="00000400000000000000" pitchFamily="2" charset="-78"/>
              </a:rPr>
              <a:t>ورکشاپ فعلی </a:t>
            </a:r>
            <a:endParaRPr lang="en-US" sz="28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92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prs-AF" sz="3200" dirty="0" smtClean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prs-AF" sz="4400" dirty="0" smtClean="0">
                <a:cs typeface="2  Nazanin" panose="00000400000000000000" pitchFamily="2" charset="-78"/>
              </a:rPr>
              <a:t>ضرر به اندازه توان دفع می شود  </a:t>
            </a:r>
          </a:p>
          <a:p>
            <a:pPr algn="r" rtl="1"/>
            <a:endParaRPr lang="prs-AF" sz="3600" dirty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prs-AF" sz="3600" dirty="0" smtClean="0">
                <a:cs typeface="2  Nazanin" panose="00000400000000000000" pitchFamily="2" charset="-78"/>
              </a:rPr>
              <a:t>لذا دایر نمودن چنین ورکشاپ ولو یک مداخله تعلیمی در یک بخش معین و مشخص است، گامی خواهد بود در راستای بهبود صحت  </a:t>
            </a:r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3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 smtClean="0">
                <a:cs typeface="2  Nazanin" panose="00000400000000000000" pitchFamily="2" charset="-78"/>
              </a:rPr>
              <a:t>تاثیرات متوقعه بعد از ختم ورکشاپ: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8675"/>
          </a:xfrm>
        </p:spPr>
        <p:txBody>
          <a:bodyPr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ازدیاد معلومات 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در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مورد اساسات تجویز 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معقول</a:t>
            </a:r>
            <a:r>
              <a:rPr lang="prs-AF" sz="3600" dirty="0" smtClean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 ادویه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 </a:t>
            </a:r>
            <a:r>
              <a:rPr lang="prs-AF" sz="3600" dirty="0" smtClean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و 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مستند بر 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شواهد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ارتقای مهارت انتخاب دوای مناسب برای مریضان 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با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در نظر داشت سن جنس امراض مترافقه و سابقه دوایی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تنقیص هزینه صحی با تنقیص مصرف بی جای ادویه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جلوگیری از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 bad writing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ادامه تعلیمات متداوم طبی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96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مصرف تخمینی دوا در سطح جهان: تقریبا ۱.۳ تریلیون دالر در یک سال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هزینه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 </a:t>
            </a: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 تخمینی </a:t>
            </a:r>
            <a:r>
              <a:rPr lang="prs-AF" sz="3600" dirty="0"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دوا </a:t>
            </a:r>
            <a:r>
              <a:rPr lang="prs-AF" sz="3600" dirty="0" smtClean="0"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 در افغانستان:</a:t>
            </a: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 ۸۷۲ میلیون دالر فی  سال ( ۱۳۹۶ )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 مصرف دوا در سال ۱۳۹۶ در حدود ۴۰٪ کل بودجه صحی را تشکیل می داد (</a:t>
            </a:r>
            <a:r>
              <a:rPr lang="en-US" sz="3600" dirty="0" smtClean="0">
                <a:effectLst/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effectLst/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( VI  , p7   Afghanistan National </a:t>
            </a:r>
            <a:r>
              <a:rPr lang="en-US" dirty="0"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Health Accounts </a:t>
            </a:r>
            <a:r>
              <a:rPr lang="en-US" dirty="0" smtClean="0"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06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2  Nazanin" panose="00000400000000000000" pitchFamily="2" charset="-78"/>
              </a:rPr>
              <a:t>موضوعات مندرجه در ورکشاپ 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73511"/>
          </a:xfrm>
        </p:spPr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 معرفی استعمال غیر معقول دوا ( انواع ،‌اسباب و نتایج)</a:t>
            </a:r>
          </a:p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انواع معمول استعمال غیر معقول دوا</a:t>
            </a:r>
          </a:p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استعمال معقول دوا در سطوح مختلفه</a:t>
            </a:r>
          </a:p>
          <a:p>
            <a:pPr lvl="0" algn="r" rtl="1"/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اصول نسخه نویسی معقول و شش مرحله انتخاب دوای </a:t>
            </a:r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مناسب</a:t>
            </a:r>
            <a:endParaRPr lang="prs-AF" sz="3600" dirty="0" smtClean="0">
              <a:cs typeface="2  Nazanin" panose="00000400000000000000" pitchFamily="2" charset="-78"/>
            </a:endParaRPr>
          </a:p>
          <a:p>
            <a:pPr algn="r" rtl="1"/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09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/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منابع </a:t>
            </a:r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معلوماتی دوا ( انواع ،‌طرق شناخت منابع معتبر، اوراق معلوماتی </a:t>
            </a:r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دوا، </a:t>
            </a:r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اشتهارات)</a:t>
            </a:r>
          </a:p>
          <a:p>
            <a:pPr lvl="0" algn="r" rtl="1"/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سلسله مراتب تحقیقات در دوا ها</a:t>
            </a:r>
          </a:p>
          <a:p>
            <a:pPr lvl="0" algn="r" rtl="1"/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تاثیرات </a:t>
            </a:r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متقابل دوایی،‌ تطبیق چند دوا همزمان (</a:t>
            </a:r>
            <a:r>
              <a:rPr lang="en-US" dirty="0">
                <a:solidFill>
                  <a:prstClr val="black"/>
                </a:solidFill>
                <a:cs typeface="2  Nazanin" panose="00000400000000000000" pitchFamily="2" charset="-78"/>
              </a:rPr>
              <a:t>Combinations</a:t>
            </a:r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)، و ادویه ترکیبی دارای چندین جزء (</a:t>
            </a:r>
            <a:r>
              <a:rPr lang="en-US" dirty="0">
                <a:solidFill>
                  <a:prstClr val="black"/>
                </a:solidFill>
                <a:cs typeface="2  Nazanin" panose="00000400000000000000" pitchFamily="2" charset="-78"/>
              </a:rPr>
              <a:t>Fixed</a:t>
            </a:r>
            <a:r>
              <a:rPr lang="en-US" sz="3600" dirty="0">
                <a:solidFill>
                  <a:prstClr val="black"/>
                </a:solidFill>
                <a:cs typeface="2  Nazanin" panose="00000400000000000000" pitchFamily="2" charset="-78"/>
              </a:rPr>
              <a:t> </a:t>
            </a:r>
            <a:r>
              <a:rPr lang="en-US" dirty="0">
                <a:solidFill>
                  <a:prstClr val="black"/>
                </a:solidFill>
                <a:cs typeface="2  Nazanin" panose="00000400000000000000" pitchFamily="2" charset="-78"/>
              </a:rPr>
              <a:t>Ratio</a:t>
            </a:r>
            <a:r>
              <a:rPr lang="en-US" sz="3600" dirty="0">
                <a:solidFill>
                  <a:prstClr val="black"/>
                </a:solidFill>
                <a:cs typeface="2  Nazanin" panose="00000400000000000000" pitchFamily="2" charset="-78"/>
              </a:rPr>
              <a:t> </a:t>
            </a:r>
            <a:r>
              <a:rPr lang="en-US" dirty="0">
                <a:solidFill>
                  <a:prstClr val="black"/>
                </a:solidFill>
                <a:cs typeface="2  Nazanin" panose="00000400000000000000" pitchFamily="2" charset="-78"/>
              </a:rPr>
              <a:t>Combination</a:t>
            </a:r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)</a:t>
            </a:r>
            <a:endParaRPr lang="en-US" sz="3600" dirty="0">
              <a:solidFill>
                <a:prstClr val="black"/>
              </a:solidFill>
              <a:cs typeface="2  Nazanin" panose="00000400000000000000" pitchFamily="2" charset="-78"/>
            </a:endParaRPr>
          </a:p>
          <a:p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51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ارزش اخذ تاریخچه دوایی</a:t>
            </a:r>
          </a:p>
          <a:p>
            <a:pPr algn="r" rtl="1"/>
            <a:r>
              <a:rPr lang="prs-AF" sz="3600" dirty="0">
                <a:cs typeface="2  Nazanin" panose="00000400000000000000" pitchFamily="2" charset="-78"/>
              </a:rPr>
              <a:t> </a:t>
            </a:r>
            <a:r>
              <a:rPr lang="prs-AF" sz="3600" dirty="0" smtClean="0">
                <a:cs typeface="2  Nazanin" panose="00000400000000000000" pitchFamily="2" charset="-78"/>
              </a:rPr>
              <a:t>امراض ناشی از دوا </a:t>
            </a:r>
          </a:p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استعمال دوا در گروپ ها خاص مریضان </a:t>
            </a:r>
          </a:p>
          <a:p>
            <a:pPr algn="r" rtl="1"/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91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9828"/>
            <a:ext cx="10515600" cy="858129"/>
          </a:xfrm>
        </p:spPr>
        <p:txBody>
          <a:bodyPr>
            <a:normAutofit fontScale="90000"/>
          </a:bodyPr>
          <a:lstStyle/>
          <a:p>
            <a:pPr marL="228600" lvl="0" indent="-228600" algn="ctr" rtl="1">
              <a:spcBef>
                <a:spcPts val="1000"/>
              </a:spcBef>
            </a:pPr>
            <a:r>
              <a:rPr lang="prs-AF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2  Nazanin" panose="00000400000000000000" pitchFamily="2" charset="-78"/>
              </a:rPr>
              <a:t/>
            </a:r>
            <a:br>
              <a:rPr lang="prs-AF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2  Nazanin" panose="00000400000000000000" pitchFamily="2" charset="-78"/>
              </a:rPr>
            </a:br>
            <a:r>
              <a:rPr lang="prs-AF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2  Nazanin" panose="00000400000000000000" pitchFamily="2" charset="-78"/>
              </a:rPr>
              <a:t>مباحثات</a:t>
            </a:r>
            <a:r>
              <a:rPr lang="prs-AF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2  Nazanin" panose="00000400000000000000" pitchFamily="2" charset="-78"/>
              </a:rPr>
              <a:t> </a:t>
            </a:r>
            <a:r>
              <a:rPr lang="prs-AF" sz="3600" dirty="0">
                <a:solidFill>
                  <a:prstClr val="black"/>
                </a:solidFill>
                <a:latin typeface="Calibri" panose="020F0502020204030204"/>
                <a:ea typeface="+mn-ea"/>
                <a:cs typeface="2  Nazanin" panose="00000400000000000000" pitchFamily="2" charset="-78"/>
              </a:rPr>
              <a:t/>
            </a:r>
            <a:br>
              <a:rPr lang="prs-AF" sz="3600" dirty="0">
                <a:solidFill>
                  <a:prstClr val="black"/>
                </a:solidFill>
                <a:latin typeface="Calibri" panose="020F0502020204030204"/>
                <a:ea typeface="+mn-ea"/>
                <a:cs typeface="2 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4937760"/>
          </a:xfrm>
        </p:spPr>
        <p:txBody>
          <a:bodyPr>
            <a:noAutofit/>
          </a:bodyPr>
          <a:lstStyle/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استفاده غیر معقول دوا </a:t>
            </a:r>
          </a:p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انواع معمول استفاده غیر معقول دوا</a:t>
            </a:r>
          </a:p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گروپ های کاری روی نسخه نویسی معقول (دو  ساعت کار گروپی و دو ساعت ارائه آن )</a:t>
            </a:r>
          </a:p>
          <a:p>
            <a:pPr marL="0" indent="0" algn="r" rtl="1">
              <a:buNone/>
            </a:pPr>
            <a:endParaRPr lang="en-US" sz="3600" dirty="0">
              <a:cs typeface="2  Nazanin" panose="00000400000000000000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40520" y="108252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4680" y="101916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6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منابع معلومات دوایی و اشتهارات</a:t>
            </a:r>
          </a:p>
          <a:p>
            <a:pPr lvl="0" algn="r" rtl="1"/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تاریخچه دوایی مریضان </a:t>
            </a:r>
          </a:p>
          <a:p>
            <a:pPr lvl="0" algn="r" rtl="1"/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کار گروپی جهت ارائه پیشنهادات عملی برای بهبودی وضعیت استفاده دوا </a:t>
            </a:r>
          </a:p>
          <a:p>
            <a:pPr lvl="0" algn="r" rtl="1"/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ارائه پیشنهاد به مجلس عمومی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2  Nazanin" panose="00000400000000000000" pitchFamily="2" charset="-78"/>
              </a:rPr>
              <a:t>اصول ورکشاپ 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ورکشاپ مباحثات تخصصی در مورد تشخیص، وسایل تشخصیه ، میکانیزم تاثیر دوا و سایر معلومات مفصل کلینیکی و  فارمکولوژیک را احتوا نمی کند .</a:t>
            </a:r>
          </a:p>
          <a:p>
            <a:pPr algn="r" rtl="1"/>
            <a:endParaRPr lang="prs-AF" sz="3600" dirty="0" smtClean="0">
              <a:cs typeface="2  Nazanin" panose="00000400000000000000" pitchFamily="2" charset="-78"/>
            </a:endParaRPr>
          </a:p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محراق ورکشاپ بیشتر روی تداوی دوایی برای مریضان خارج بستر متمرکز است</a:t>
            </a:r>
          </a:p>
          <a:p>
            <a:pPr marL="0" indent="0" algn="r" rtl="1">
              <a:buNone/>
            </a:pPr>
            <a:endParaRPr lang="prs-AF" sz="3600" dirty="0" smtClean="0">
              <a:cs typeface="2  Nazanin" panose="00000400000000000000" pitchFamily="2" charset="-78"/>
            </a:endParaRPr>
          </a:p>
          <a:p>
            <a:pPr algn="r" rtl="1"/>
            <a:endParaRPr lang="en-US" sz="32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03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prs-AF" sz="3600" dirty="0">
                <a:cs typeface="2  Nazanin" panose="00000400000000000000" pitchFamily="2" charset="-78"/>
              </a:rPr>
              <a:t>در ختم ارائه مطالب چند دقیقه صرف برای سوالات مرتبط و وضاحت خواهی </a:t>
            </a:r>
            <a:endParaRPr lang="prs-AF" sz="3600" dirty="0" smtClean="0">
              <a:cs typeface="2  Nazanin" panose="00000400000000000000" pitchFamily="2" charset="-78"/>
            </a:endParaRPr>
          </a:p>
          <a:p>
            <a:pPr lvl="0" algn="r" rtl="1"/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برای </a:t>
            </a:r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نظرات و تبصره </a:t>
            </a:r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ها، </a:t>
            </a:r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اوقات معین مباحثات در نظر گرفته شده است .</a:t>
            </a:r>
          </a:p>
          <a:p>
            <a:pPr lvl="0" algn="r" rtl="1"/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هر روز برای نیم ساعت تفریح ووقفه چای </a:t>
            </a:r>
            <a:endParaRPr lang="prs-AF" sz="3600" dirty="0" smtClean="0">
              <a:solidFill>
                <a:prstClr val="black"/>
              </a:solidFill>
              <a:cs typeface="2  Nazanin" panose="00000400000000000000" pitchFamily="2" charset="-78"/>
            </a:endParaRPr>
          </a:p>
          <a:p>
            <a:pPr lvl="0" algn="r" rtl="1"/>
            <a:r>
              <a:rPr lang="prs-AF" sz="3600" dirty="0" smtClean="0">
                <a:solidFill>
                  <a:prstClr val="black"/>
                </a:solidFill>
                <a:cs typeface="2  Nazanin" panose="00000400000000000000" pitchFamily="2" charset="-78"/>
              </a:rPr>
              <a:t>توزیع نسخه </a:t>
            </a:r>
            <a:r>
              <a:rPr lang="prs-AF" sz="3600" dirty="0">
                <a:solidFill>
                  <a:prstClr val="black"/>
                </a:solidFill>
                <a:cs typeface="2  Nazanin" panose="00000400000000000000" pitchFamily="2" charset="-78"/>
              </a:rPr>
              <a:t>های چاپی در ختم روز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23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6007100"/>
          </a:xfrm>
        </p:spPr>
        <p:txBody>
          <a:bodyPr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prs-AF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ahij Nazanin" panose="02040503050201020203" pitchFamily="18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استفاده از دوا </a:t>
            </a:r>
            <a:r>
              <a:rPr lang="prs-AF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در  افغانستان </a:t>
            </a: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دارای خصوصیات معینی منحصر به فرد  می باشد .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تداوی غیر دوایی که نوعی از تداوی معمول در بعضی کشور ها است در افغانستان ممکن نزدیک به صفر باشد .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در حالی که لازم نیست برای هر مراجعه کننده حتما دوا تجویز نمود </a:t>
            </a:r>
            <a:r>
              <a:rPr lang="en-US" sz="2400" dirty="0" err="1"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Nomedicince</a:t>
            </a:r>
            <a:r>
              <a:rPr lang="en-US" sz="2400" dirty="0"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needed 423 </a:t>
            </a:r>
            <a:r>
              <a:rPr lang="en-US" sz="2400" dirty="0" err="1"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mds</a:t>
            </a:r>
            <a:r>
              <a:rPr lang="en-US" sz="2400" dirty="0"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msh</a:t>
            </a:r>
            <a:r>
              <a:rPr lang="en-US" sz="2400" dirty="0"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1997</a:t>
            </a: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و </a:t>
            </a:r>
            <a:r>
              <a:rPr lang="en-US" sz="2400" dirty="0" smtClean="0"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( </a:t>
            </a:r>
            <a:r>
              <a:rPr lang="en-US" sz="2400" dirty="0"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Guide GP p17, 4, 51).</a:t>
            </a:r>
            <a:endParaRPr lang="prs-AF" sz="2400" dirty="0">
              <a:latin typeface="Bahij Nazanin" panose="02040503050201020203" pitchFamily="18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00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600" dirty="0">
                <a:cs typeface="2  Nazanin" panose="00000400000000000000" pitchFamily="2" charset="-78"/>
              </a:rPr>
              <a:t>انواع تداوی های غیر دوایی : </a:t>
            </a:r>
            <a:endParaRPr lang="prs-AF" sz="3600" dirty="0" smtClean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3600" dirty="0" smtClean="0">
                <a:cs typeface="2  Nazanin" panose="00000400000000000000" pitchFamily="2" charset="-78"/>
              </a:rPr>
              <a:t>تغییر </a:t>
            </a:r>
            <a:r>
              <a:rPr lang="ar-SA" sz="3600" dirty="0">
                <a:cs typeface="2  Nazanin" panose="00000400000000000000" pitchFamily="2" charset="-78"/>
              </a:rPr>
              <a:t>در عادات  زندگی  (فعالیت فزیکی،  رژیم غذایی، حفظ الصحه) فزیوتراپی ، تداوی های سلوکی ، تعلیم مریضان ،‌اجتناب از بعضی عادات و یا هم اجرای بعضی از فعالیت ها </a:t>
            </a:r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201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2  Nazanin" panose="00000400000000000000" pitchFamily="2" charset="-78"/>
              </a:rPr>
              <a:t>استفاده کمتر از تداوی غیر دوایی و تجویز بیش از ضرورت دوا ممکن سبب آن باشد که  قسمت قابل ملاحظه (تقریباً۴۰ ٪ ) هزینه صحی کشور مصرف دوا شود </a:t>
            </a:r>
            <a:endParaRPr lang="en-US" sz="36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93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rs-AF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استفاده معقول دوا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استفاده معقول دوا آنست که مریض دوای مناسب  به نیازمندی صحی خود را به دوزی که مناسب حالش باشد وبرای مدتی کافی با کمترین هزینه ممکنه اخذ نماید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effectLst/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.” (WHO.2002.p 1).  World Health Organization. Promoting rational use of medicines: core components. World Health Organization; 2002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به تخمین سازمان صحت جهان، بیش از </a:t>
            </a:r>
            <a:r>
              <a:rPr lang="fa-IR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۵۰٪</a:t>
            </a:r>
            <a:r>
              <a:rPr lang="prs-AF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 تمام دواها در سراسر جهان به طرز نامناسبی تجویز، توزیع یا فروخته می‌شوند.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1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6141"/>
            <a:ext cx="10515600" cy="5588049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prs-AF" sz="3600" dirty="0" smtClean="0">
              <a:latin typeface="Calibri" panose="020F0502020204030204" pitchFamily="34" charset="0"/>
              <a:ea typeface="Calibri" panose="020F0502020204030204" pitchFamily="34" charset="0"/>
              <a:cs typeface="Bahij Nazanin" panose="02040503050201020203" pitchFamily="18" charset="-78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prs-AF" sz="3600" dirty="0" smtClean="0"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استعمال غیر معقول </a:t>
            </a: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ممکن است به ارائه نامناسب خدمات صحی، به خطر انداختن مریضان و تلفات منابعی منجر شود  که  برای  سایر نیازهای صحی، منجر شود.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استفاده نامناسب از آنتی بیوتیک  ممکن است منجر به افزایش مقاومت ضدمیکروبی شود.</a:t>
            </a: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Bajis</a:t>
            </a:r>
            <a:r>
              <a:rPr lang="en-US" sz="2000" dirty="0" smtClean="0">
                <a:effectLst/>
                <a:latin typeface="Bahij Nazanin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S, et all,  2014</a:t>
            </a:r>
            <a:r>
              <a:rPr lang="prs-AF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ahij Nazanin" panose="02040503050201020203" pitchFamily="18" charset="-78"/>
              </a:rPr>
              <a:t>.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75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6287</TotalTime>
  <Words>1258</Words>
  <Application>Microsoft Office PowerPoint</Application>
  <PresentationFormat>Widescreen</PresentationFormat>
  <Paragraphs>122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2  Nazanin</vt:lpstr>
      <vt:lpstr>Arial</vt:lpstr>
      <vt:lpstr>B Zar</vt:lpstr>
      <vt:lpstr>Bahij Nazanin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 جایگاه  دوا در بخش خدمات صحی </vt:lpstr>
      <vt:lpstr>PowerPoint Presentation</vt:lpstr>
      <vt:lpstr>PowerPoint Presentation</vt:lpstr>
      <vt:lpstr>PowerPoint Presentation</vt:lpstr>
      <vt:lpstr>PowerPoint Presentation</vt:lpstr>
      <vt:lpstr>استفاده معقول دوا</vt:lpstr>
      <vt:lpstr>PowerPoint Presentation</vt:lpstr>
      <vt:lpstr>PowerPoint Presentation</vt:lpstr>
      <vt:lpstr>دوران  استفاده دوا </vt:lpstr>
      <vt:lpstr>انتخاب دوا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نگاه مختصر به مشکلات موجوده</vt:lpstr>
      <vt:lpstr>PowerPoint Presentation</vt:lpstr>
      <vt:lpstr>PowerPoint Presentation</vt:lpstr>
      <vt:lpstr>ادویه قاچاق  وتقلبی</vt:lpstr>
      <vt:lpstr>PowerPoint Presentation</vt:lpstr>
      <vt:lpstr>دوران  استفاده دوا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تاثیرات متوقعه بعد از ختم ورکشاپ:</vt:lpstr>
      <vt:lpstr>موضوعات مندرجه در ورکشاپ </vt:lpstr>
      <vt:lpstr>PowerPoint Presentation</vt:lpstr>
      <vt:lpstr>PowerPoint Presentation</vt:lpstr>
      <vt:lpstr> مباحثات  </vt:lpstr>
      <vt:lpstr>PowerPoint Presentation</vt:lpstr>
      <vt:lpstr>اصول ورکشاپ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KUMS</dc:creator>
  <cp:lastModifiedBy>KUMS</cp:lastModifiedBy>
  <cp:revision>47</cp:revision>
  <dcterms:created xsi:type="dcterms:W3CDTF">2023-08-02T09:13:24Z</dcterms:created>
  <dcterms:modified xsi:type="dcterms:W3CDTF">2023-08-24T05:11:21Z</dcterms:modified>
</cp:coreProperties>
</file>